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
  </p:notesMasterIdLst>
  <p:sldIdLst>
    <p:sldId id="53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24" d="100"/>
          <a:sy n="124" d="100"/>
        </p:scale>
        <p:origin x="1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3455D-42A1-48A3-886D-D569EA74E995}" type="datetimeFigureOut">
              <a:rPr lang="en-GB" smtClean="0"/>
              <a:t>10/01/2019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B1C6E-4004-48F0-B375-4F77C7650A89}" type="slidenum">
              <a:rPr lang="en-GB" smtClean="0"/>
              <a:t>‹#›</a:t>
            </a:fld>
            <a:endParaRPr lang="en-GB"/>
          </a:p>
        </p:txBody>
      </p:sp>
    </p:spTree>
    <p:extLst>
      <p:ext uri="{BB962C8B-B14F-4D97-AF65-F5344CB8AC3E}">
        <p14:creationId xmlns:p14="http://schemas.microsoft.com/office/powerpoint/2010/main" val="254553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905470" rtl="0" eaLnBrk="0" fontAlgn="base" latinLnBrk="0" hangingPunct="0">
              <a:lnSpc>
                <a:spcPct val="100000"/>
              </a:lnSpc>
              <a:spcBef>
                <a:spcPct val="0"/>
              </a:spcBef>
              <a:spcAft>
                <a:spcPct val="0"/>
              </a:spcAft>
              <a:buClrTx/>
              <a:buSzTx/>
              <a:buFontTx/>
              <a:buNone/>
              <a:tabLst/>
              <a:defRPr/>
            </a:pPr>
            <a:fld id="{FFB1BAAC-609F-4152-B847-5A3571708BE4}" type="slidenum">
              <a:rPr kumimoji="0" lang="de-DE" sz="11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05470" rtl="0" eaLnBrk="0" fontAlgn="base" latinLnBrk="0" hangingPunct="0">
                <a:lnSpc>
                  <a:spcPct val="100000"/>
                </a:lnSpc>
                <a:spcBef>
                  <a:spcPct val="0"/>
                </a:spcBef>
                <a:spcAft>
                  <a:spcPct val="0"/>
                </a:spcAft>
                <a:buClrTx/>
                <a:buSzTx/>
                <a:buFontTx/>
                <a:buNone/>
                <a:tabLst/>
                <a:defRPr/>
              </a:pPr>
              <a:t>1</a:t>
            </a:fld>
            <a:endParaRPr kumimoji="0" lang="de-DE" sz="11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62390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Titelbild_PPT_Fol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16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228600" y="1676400"/>
            <a:ext cx="1219200" cy="304800"/>
          </a:xfrm>
          <a:prstGeom prst="rect">
            <a:avLst/>
          </a:prstGeom>
          <a:solidFill>
            <a:srgbClr val="D7001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9pPr>
          </a:lstStyle>
          <a:p>
            <a:pPr eaLnBrk="1" hangingPunct="1">
              <a:defRPr/>
            </a:pPr>
            <a:endParaRPr lang="nl-BE" altLang="nl-BE"/>
          </a:p>
        </p:txBody>
      </p:sp>
      <p:graphicFrame>
        <p:nvGraphicFramePr>
          <p:cNvPr id="6" name="Object 4"/>
          <p:cNvGraphicFramePr>
            <a:graphicFrameLocks noChangeAspect="1"/>
          </p:cNvGraphicFramePr>
          <p:nvPr/>
        </p:nvGraphicFramePr>
        <p:xfrm>
          <a:off x="6934200" y="250825"/>
          <a:ext cx="1828800" cy="1044575"/>
        </p:xfrm>
        <a:graphic>
          <a:graphicData uri="http://schemas.openxmlformats.org/presentationml/2006/ole">
            <mc:AlternateContent xmlns:mc="http://schemas.openxmlformats.org/markup-compatibility/2006">
              <mc:Choice xmlns:v="urn:schemas-microsoft-com:vml" Requires="v">
                <p:oleObj spid="_x0000_s9221" name="Photo Editor Photo" r:id="rId4" imgW="23619048" imgH="13495238" progId="">
                  <p:embed/>
                </p:oleObj>
              </mc:Choice>
              <mc:Fallback>
                <p:oleObj name="Photo Editor Photo" r:id="rId4" imgW="23619048" imgH="13495238" progId="">
                  <p:embed/>
                  <p:pic>
                    <p:nvPicPr>
                      <p:cNvPr id="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50825"/>
                        <a:ext cx="1828800"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5" name="Rectangle 5"/>
          <p:cNvSpPr>
            <a:spLocks noGrp="1" noChangeArrowheads="1"/>
          </p:cNvSpPr>
          <p:nvPr>
            <p:ph type="subTitle" sz="quarter" idx="1" hasCustomPrompt="1"/>
          </p:nvPr>
        </p:nvSpPr>
        <p:spPr>
          <a:xfrm>
            <a:off x="5829300" y="5791200"/>
            <a:ext cx="3162300" cy="990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r">
              <a:buFont typeface="Helvetica CE"/>
              <a:buNone/>
              <a:defRPr sz="1200">
                <a:solidFill>
                  <a:schemeClr val="tx1">
                    <a:lumMod val="50000"/>
                    <a:lumOff val="50000"/>
                  </a:schemeClr>
                </a:solidFill>
              </a:defRPr>
            </a:lvl1pPr>
          </a:lstStyle>
          <a:p>
            <a:pPr lvl="0"/>
            <a:r>
              <a:rPr lang="de-DE" noProof="0"/>
              <a:t>June 2015</a:t>
            </a:r>
          </a:p>
        </p:txBody>
      </p:sp>
      <p:sp>
        <p:nvSpPr>
          <p:cNvPr id="30726" name="Rectangle 6"/>
          <p:cNvSpPr>
            <a:spLocks noGrp="1" noChangeArrowheads="1"/>
          </p:cNvSpPr>
          <p:nvPr>
            <p:ph type="ctrTitle" sz="quarter"/>
          </p:nvPr>
        </p:nvSpPr>
        <p:spPr>
          <a:xfrm>
            <a:off x="381000" y="5334000"/>
            <a:ext cx="4648200" cy="6858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a:p>
        </p:txBody>
      </p:sp>
    </p:spTree>
    <p:extLst>
      <p:ext uri="{BB962C8B-B14F-4D97-AF65-F5344CB8AC3E}">
        <p14:creationId xmlns:p14="http://schemas.microsoft.com/office/powerpoint/2010/main" val="274792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5"/>
          <p:cNvSpPr>
            <a:spLocks noChangeArrowheads="1"/>
          </p:cNvSpPr>
          <p:nvPr/>
        </p:nvSpPr>
        <p:spPr bwMode="auto">
          <a:xfrm>
            <a:off x="-396875" y="850900"/>
            <a:ext cx="1219200" cy="215900"/>
          </a:xfrm>
          <a:prstGeom prst="rect">
            <a:avLst/>
          </a:prstGeom>
          <a:solidFill>
            <a:srgbClr val="D7001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9pPr>
          </a:lstStyle>
          <a:p>
            <a:pPr eaLnBrk="1" hangingPunct="1">
              <a:defRPr/>
            </a:pPr>
            <a:endParaRPr lang="nl-BE" altLang="nl-BE"/>
          </a:p>
        </p:txBody>
      </p:sp>
      <p:graphicFrame>
        <p:nvGraphicFramePr>
          <p:cNvPr id="5" name="Object 8"/>
          <p:cNvGraphicFramePr>
            <a:graphicFrameLocks noChangeAspect="1"/>
          </p:cNvGraphicFramePr>
          <p:nvPr/>
        </p:nvGraphicFramePr>
        <p:xfrm>
          <a:off x="6934200" y="250825"/>
          <a:ext cx="1828800" cy="1044575"/>
        </p:xfrm>
        <a:graphic>
          <a:graphicData uri="http://schemas.openxmlformats.org/presentationml/2006/ole">
            <mc:AlternateContent xmlns:mc="http://schemas.openxmlformats.org/markup-compatibility/2006">
              <mc:Choice xmlns:v="urn:schemas-microsoft-com:vml" Requires="v">
                <p:oleObj spid="_x0000_s10245" name="Photo Editor Photo" r:id="rId3" imgW="23619048" imgH="13495238" progId="">
                  <p:embed/>
                </p:oleObj>
              </mc:Choice>
              <mc:Fallback>
                <p:oleObj name="Photo Editor Photo" r:id="rId3" imgW="23619048" imgH="13495238" progId="">
                  <p:embed/>
                  <p:pic>
                    <p:nvPicPr>
                      <p:cNvPr id="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0825"/>
                        <a:ext cx="1828800"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Line 9"/>
          <p:cNvSpPr>
            <a:spLocks noChangeShapeType="1"/>
          </p:cNvSpPr>
          <p:nvPr userDrawn="1"/>
        </p:nvSpPr>
        <p:spPr bwMode="auto">
          <a:xfrm>
            <a:off x="539750" y="1484313"/>
            <a:ext cx="8208963" cy="0"/>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de-DE"/>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r>
              <a:rPr lang="de-DE"/>
              <a:t>Page </a:t>
            </a:r>
            <a:fld id="{88A2C1E3-95EB-4413-90EB-D069E063DC15}" type="slidenum">
              <a:rPr lang="de-DE"/>
              <a:pPr>
                <a:defRPr/>
              </a:pPr>
              <a:t>‹#›</a:t>
            </a:fld>
            <a:r>
              <a:rPr lang="de-DE"/>
              <a:t> of </a:t>
            </a:r>
            <a:r>
              <a:rPr lang="de-DE" b="1"/>
              <a:t>25</a:t>
            </a:r>
          </a:p>
        </p:txBody>
      </p:sp>
      <p:sp>
        <p:nvSpPr>
          <p:cNvPr id="8" name="Fußzeilenplatzhalter 4"/>
          <p:cNvSpPr>
            <a:spLocks noGrp="1"/>
          </p:cNvSpPr>
          <p:nvPr>
            <p:ph type="ftr" sz="quarter" idx="11"/>
          </p:nvPr>
        </p:nvSpPr>
        <p:spPr/>
        <p:txBody>
          <a:bodyPr/>
          <a:lstStyle>
            <a:lvl1pPr>
              <a:defRPr/>
            </a:lvl1pPr>
          </a:lstStyle>
          <a:p>
            <a:pPr>
              <a:defRPr/>
            </a:pPr>
            <a:r>
              <a:rPr lang="en-GB"/>
              <a:t>European Association of Gas and Steam Turbine Manufacturers</a:t>
            </a:r>
          </a:p>
        </p:txBody>
      </p:sp>
    </p:spTree>
    <p:extLst>
      <p:ext uri="{BB962C8B-B14F-4D97-AF65-F5344CB8AC3E}">
        <p14:creationId xmlns:p14="http://schemas.microsoft.com/office/powerpoint/2010/main" val="200682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tangle 5"/>
          <p:cNvSpPr>
            <a:spLocks noChangeArrowheads="1"/>
          </p:cNvSpPr>
          <p:nvPr/>
        </p:nvSpPr>
        <p:spPr bwMode="auto">
          <a:xfrm>
            <a:off x="-396875" y="850900"/>
            <a:ext cx="1219200" cy="215900"/>
          </a:xfrm>
          <a:prstGeom prst="rect">
            <a:avLst/>
          </a:prstGeom>
          <a:solidFill>
            <a:srgbClr val="D7001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9pPr>
          </a:lstStyle>
          <a:p>
            <a:pPr eaLnBrk="1" hangingPunct="1">
              <a:defRPr/>
            </a:pPr>
            <a:endParaRPr lang="nl-BE" altLang="nl-BE"/>
          </a:p>
        </p:txBody>
      </p:sp>
      <p:graphicFrame>
        <p:nvGraphicFramePr>
          <p:cNvPr id="5" name="Object 8"/>
          <p:cNvGraphicFramePr>
            <a:graphicFrameLocks noChangeAspect="1"/>
          </p:cNvGraphicFramePr>
          <p:nvPr/>
        </p:nvGraphicFramePr>
        <p:xfrm>
          <a:off x="6934200" y="250825"/>
          <a:ext cx="1828800" cy="1044575"/>
        </p:xfrm>
        <a:graphic>
          <a:graphicData uri="http://schemas.openxmlformats.org/presentationml/2006/ole">
            <mc:AlternateContent xmlns:mc="http://schemas.openxmlformats.org/markup-compatibility/2006">
              <mc:Choice xmlns:v="urn:schemas-microsoft-com:vml" Requires="v">
                <p:oleObj spid="_x0000_s11269" name="Photo Editor Photo" r:id="rId3" imgW="23619048" imgH="13495238" progId="">
                  <p:embed/>
                </p:oleObj>
              </mc:Choice>
              <mc:Fallback>
                <p:oleObj name="Photo Editor Photo" r:id="rId3" imgW="23619048" imgH="13495238" progId="">
                  <p:embed/>
                  <p:pic>
                    <p:nvPicPr>
                      <p:cNvPr id="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0825"/>
                        <a:ext cx="1828800"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Line 9"/>
          <p:cNvSpPr>
            <a:spLocks noChangeShapeType="1"/>
          </p:cNvSpPr>
          <p:nvPr userDrawn="1"/>
        </p:nvSpPr>
        <p:spPr bwMode="auto">
          <a:xfrm>
            <a:off x="539750" y="1484313"/>
            <a:ext cx="8208963" cy="0"/>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de-DE"/>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Datumsplatzhalter 3"/>
          <p:cNvSpPr>
            <a:spLocks noGrp="1"/>
          </p:cNvSpPr>
          <p:nvPr>
            <p:ph type="dt" sz="half" idx="10"/>
          </p:nvPr>
        </p:nvSpPr>
        <p:spPr/>
        <p:txBody>
          <a:bodyPr/>
          <a:lstStyle>
            <a:lvl1pPr>
              <a:defRPr/>
            </a:lvl1pPr>
          </a:lstStyle>
          <a:p>
            <a:pPr>
              <a:defRPr/>
            </a:pPr>
            <a:r>
              <a:rPr lang="de-DE"/>
              <a:t>Page </a:t>
            </a:r>
            <a:fld id="{8720A173-6A48-44F3-9DCE-B075D6EA38F3}" type="slidenum">
              <a:rPr lang="de-DE"/>
              <a:pPr>
                <a:defRPr/>
              </a:pPr>
              <a:t>‹#›</a:t>
            </a:fld>
            <a:r>
              <a:rPr lang="de-DE"/>
              <a:t> of </a:t>
            </a:r>
            <a:r>
              <a:rPr lang="de-DE" b="1"/>
              <a:t>25</a:t>
            </a:r>
          </a:p>
        </p:txBody>
      </p:sp>
      <p:sp>
        <p:nvSpPr>
          <p:cNvPr id="8" name="Fußzeilenplatzhalter 4"/>
          <p:cNvSpPr>
            <a:spLocks noGrp="1"/>
          </p:cNvSpPr>
          <p:nvPr>
            <p:ph type="ftr" sz="quarter" idx="11"/>
          </p:nvPr>
        </p:nvSpPr>
        <p:spPr/>
        <p:txBody>
          <a:bodyPr/>
          <a:lstStyle>
            <a:lvl1pPr>
              <a:defRPr/>
            </a:lvl1pPr>
          </a:lstStyle>
          <a:p>
            <a:pPr>
              <a:defRPr/>
            </a:pPr>
            <a:r>
              <a:rPr lang="en-GB"/>
              <a:t>European Association of Gas and Steam Turbine Manufacturers</a:t>
            </a:r>
          </a:p>
        </p:txBody>
      </p:sp>
    </p:spTree>
    <p:extLst>
      <p:ext uri="{BB962C8B-B14F-4D97-AF65-F5344CB8AC3E}">
        <p14:creationId xmlns:p14="http://schemas.microsoft.com/office/powerpoint/2010/main" val="118753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7" name="Rectangle 5"/>
          <p:cNvSpPr>
            <a:spLocks noChangeArrowheads="1"/>
          </p:cNvSpPr>
          <p:nvPr/>
        </p:nvSpPr>
        <p:spPr bwMode="auto">
          <a:xfrm>
            <a:off x="-396875" y="850900"/>
            <a:ext cx="1219200" cy="215900"/>
          </a:xfrm>
          <a:prstGeom prst="rect">
            <a:avLst/>
          </a:prstGeom>
          <a:solidFill>
            <a:srgbClr val="D7001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9pPr>
          </a:lstStyle>
          <a:p>
            <a:pPr eaLnBrk="1" hangingPunct="1">
              <a:defRPr/>
            </a:pPr>
            <a:endParaRPr lang="nl-BE" altLang="nl-BE"/>
          </a:p>
        </p:txBody>
      </p:sp>
      <p:graphicFrame>
        <p:nvGraphicFramePr>
          <p:cNvPr id="8" name="Object 11"/>
          <p:cNvGraphicFramePr>
            <a:graphicFrameLocks noChangeAspect="1"/>
          </p:cNvGraphicFramePr>
          <p:nvPr/>
        </p:nvGraphicFramePr>
        <p:xfrm>
          <a:off x="6934200" y="250825"/>
          <a:ext cx="1828800" cy="1044575"/>
        </p:xfrm>
        <a:graphic>
          <a:graphicData uri="http://schemas.openxmlformats.org/presentationml/2006/ole">
            <mc:AlternateContent xmlns:mc="http://schemas.openxmlformats.org/markup-compatibility/2006">
              <mc:Choice xmlns:v="urn:schemas-microsoft-com:vml" Requires="v">
                <p:oleObj spid="_x0000_s12293" name="Photo Editor Photo" r:id="rId3" imgW="23619048" imgH="13495238" progId="">
                  <p:embed/>
                </p:oleObj>
              </mc:Choice>
              <mc:Fallback>
                <p:oleObj name="Photo Editor Photo" r:id="rId3" imgW="23619048" imgH="13495238" progId="">
                  <p:embed/>
                  <p:pic>
                    <p:nvPicPr>
                      <p:cNvPr id="8"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0825"/>
                        <a:ext cx="1828800"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Line 9"/>
          <p:cNvSpPr>
            <a:spLocks noChangeShapeType="1"/>
          </p:cNvSpPr>
          <p:nvPr userDrawn="1"/>
        </p:nvSpPr>
        <p:spPr bwMode="auto">
          <a:xfrm>
            <a:off x="539750" y="1484313"/>
            <a:ext cx="8208963" cy="0"/>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6"/>
          <p:cNvSpPr>
            <a:spLocks noGrp="1"/>
          </p:cNvSpPr>
          <p:nvPr>
            <p:ph type="dt" sz="half" idx="10"/>
          </p:nvPr>
        </p:nvSpPr>
        <p:spPr/>
        <p:txBody>
          <a:bodyPr/>
          <a:lstStyle>
            <a:lvl1pPr>
              <a:defRPr/>
            </a:lvl1pPr>
          </a:lstStyle>
          <a:p>
            <a:pPr>
              <a:defRPr/>
            </a:pPr>
            <a:r>
              <a:rPr lang="de-DE"/>
              <a:t>Page </a:t>
            </a:r>
            <a:fld id="{4A442A71-4AF0-4602-92AE-822DD255F785}" type="slidenum">
              <a:rPr lang="de-DE"/>
              <a:pPr>
                <a:defRPr/>
              </a:pPr>
              <a:t>‹#›</a:t>
            </a:fld>
            <a:r>
              <a:rPr lang="de-DE"/>
              <a:t> of </a:t>
            </a:r>
            <a:r>
              <a:rPr lang="de-DE" b="1"/>
              <a:t>25</a:t>
            </a:r>
          </a:p>
        </p:txBody>
      </p:sp>
      <p:sp>
        <p:nvSpPr>
          <p:cNvPr id="11" name="Fußzeilenplatzhalter 7"/>
          <p:cNvSpPr>
            <a:spLocks noGrp="1"/>
          </p:cNvSpPr>
          <p:nvPr>
            <p:ph type="ftr" sz="quarter" idx="11"/>
          </p:nvPr>
        </p:nvSpPr>
        <p:spPr/>
        <p:txBody>
          <a:bodyPr/>
          <a:lstStyle>
            <a:lvl1pPr>
              <a:defRPr/>
            </a:lvl1pPr>
          </a:lstStyle>
          <a:p>
            <a:pPr>
              <a:defRPr/>
            </a:pPr>
            <a:r>
              <a:rPr lang="en-GB"/>
              <a:t>European Association of Gas and Steam Turbine Manufacturers</a:t>
            </a:r>
          </a:p>
        </p:txBody>
      </p:sp>
    </p:spTree>
    <p:extLst>
      <p:ext uri="{BB962C8B-B14F-4D97-AF65-F5344CB8AC3E}">
        <p14:creationId xmlns:p14="http://schemas.microsoft.com/office/powerpoint/2010/main" val="423320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5"/>
          <p:cNvSpPr>
            <a:spLocks noChangeArrowheads="1"/>
          </p:cNvSpPr>
          <p:nvPr/>
        </p:nvSpPr>
        <p:spPr bwMode="auto">
          <a:xfrm>
            <a:off x="-396875" y="850900"/>
            <a:ext cx="1219200" cy="215900"/>
          </a:xfrm>
          <a:prstGeom prst="rect">
            <a:avLst/>
          </a:prstGeom>
          <a:solidFill>
            <a:srgbClr val="D7001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9pPr>
          </a:lstStyle>
          <a:p>
            <a:pPr eaLnBrk="1" hangingPunct="1">
              <a:defRPr/>
            </a:pPr>
            <a:endParaRPr lang="nl-BE" altLang="nl-BE"/>
          </a:p>
        </p:txBody>
      </p:sp>
      <p:graphicFrame>
        <p:nvGraphicFramePr>
          <p:cNvPr id="4" name="Object 8"/>
          <p:cNvGraphicFramePr>
            <a:graphicFrameLocks noChangeAspect="1"/>
          </p:cNvGraphicFramePr>
          <p:nvPr/>
        </p:nvGraphicFramePr>
        <p:xfrm>
          <a:off x="6934200" y="250825"/>
          <a:ext cx="1828800" cy="1044575"/>
        </p:xfrm>
        <a:graphic>
          <a:graphicData uri="http://schemas.openxmlformats.org/presentationml/2006/ole">
            <mc:AlternateContent xmlns:mc="http://schemas.openxmlformats.org/markup-compatibility/2006">
              <mc:Choice xmlns:v="urn:schemas-microsoft-com:vml" Requires="v">
                <p:oleObj spid="_x0000_s13317" name="Photo Editor Photo" r:id="rId3" imgW="23619048" imgH="13495238" progId="">
                  <p:embed/>
                </p:oleObj>
              </mc:Choice>
              <mc:Fallback>
                <p:oleObj name="Photo Editor Photo" r:id="rId3" imgW="23619048" imgH="13495238" progId="">
                  <p:embed/>
                  <p:pic>
                    <p:nvPicPr>
                      <p:cNvPr id="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0825"/>
                        <a:ext cx="1828800"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Line 9"/>
          <p:cNvSpPr>
            <a:spLocks noChangeShapeType="1"/>
          </p:cNvSpPr>
          <p:nvPr userDrawn="1"/>
        </p:nvSpPr>
        <p:spPr bwMode="auto">
          <a:xfrm>
            <a:off x="539750" y="1484313"/>
            <a:ext cx="8208963" cy="0"/>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de-DE"/>
          </a:p>
        </p:txBody>
      </p:sp>
      <p:sp>
        <p:nvSpPr>
          <p:cNvPr id="2" name="Titel 1"/>
          <p:cNvSpPr>
            <a:spLocks noGrp="1"/>
          </p:cNvSpPr>
          <p:nvPr>
            <p:ph type="title"/>
          </p:nvPr>
        </p:nvSpPr>
        <p:spPr/>
        <p:txBody>
          <a:bodyPr/>
          <a:lstStyle/>
          <a:p>
            <a:r>
              <a:rPr lang="de-DE"/>
              <a:t>Titelmasterformat durch Klicken bearbeiten</a:t>
            </a:r>
          </a:p>
        </p:txBody>
      </p:sp>
      <p:sp>
        <p:nvSpPr>
          <p:cNvPr id="6" name="Datumsplatzhalter 2"/>
          <p:cNvSpPr>
            <a:spLocks noGrp="1"/>
          </p:cNvSpPr>
          <p:nvPr>
            <p:ph type="dt" sz="half" idx="10"/>
          </p:nvPr>
        </p:nvSpPr>
        <p:spPr/>
        <p:txBody>
          <a:bodyPr/>
          <a:lstStyle>
            <a:lvl1pPr>
              <a:defRPr/>
            </a:lvl1pPr>
          </a:lstStyle>
          <a:p>
            <a:pPr>
              <a:defRPr/>
            </a:pPr>
            <a:r>
              <a:rPr lang="de-DE" dirty="0"/>
              <a:t>Page </a:t>
            </a:r>
            <a:fld id="{5F31A2A0-C796-4FC0-9C63-E7F031339098}" type="slidenum">
              <a:rPr lang="de-DE" smtClean="0"/>
              <a:pPr>
                <a:defRPr/>
              </a:pPr>
              <a:t>‹#›</a:t>
            </a:fld>
            <a:endParaRPr lang="de-DE" b="1" dirty="0"/>
          </a:p>
        </p:txBody>
      </p:sp>
      <p:sp>
        <p:nvSpPr>
          <p:cNvPr id="7" name="Fußzeilenplatzhalter 3"/>
          <p:cNvSpPr>
            <a:spLocks noGrp="1"/>
          </p:cNvSpPr>
          <p:nvPr>
            <p:ph type="ftr" sz="quarter" idx="11"/>
          </p:nvPr>
        </p:nvSpPr>
        <p:spPr/>
        <p:txBody>
          <a:bodyPr/>
          <a:lstStyle>
            <a:lvl1pPr>
              <a:defRPr/>
            </a:lvl1pPr>
          </a:lstStyle>
          <a:p>
            <a:pPr>
              <a:defRPr/>
            </a:pPr>
            <a:r>
              <a:rPr lang="en-GB"/>
              <a:t>European Association of Gas and Steam Turbine Manufacturers</a:t>
            </a:r>
          </a:p>
        </p:txBody>
      </p:sp>
    </p:spTree>
    <p:extLst>
      <p:ext uri="{BB962C8B-B14F-4D97-AF65-F5344CB8AC3E}">
        <p14:creationId xmlns:p14="http://schemas.microsoft.com/office/powerpoint/2010/main" val="176675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5"/>
          <p:cNvSpPr>
            <a:spLocks noChangeArrowheads="1"/>
          </p:cNvSpPr>
          <p:nvPr/>
        </p:nvSpPr>
        <p:spPr bwMode="auto">
          <a:xfrm>
            <a:off x="-396875" y="850900"/>
            <a:ext cx="1219200" cy="215900"/>
          </a:xfrm>
          <a:prstGeom prst="rect">
            <a:avLst/>
          </a:prstGeom>
          <a:solidFill>
            <a:srgbClr val="D7001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9pPr>
          </a:lstStyle>
          <a:p>
            <a:pPr eaLnBrk="1" hangingPunct="1">
              <a:defRPr/>
            </a:pPr>
            <a:endParaRPr lang="nl-BE" altLang="nl-BE"/>
          </a:p>
        </p:txBody>
      </p:sp>
      <p:graphicFrame>
        <p:nvGraphicFramePr>
          <p:cNvPr id="3" name="Object 8"/>
          <p:cNvGraphicFramePr>
            <a:graphicFrameLocks noChangeAspect="1"/>
          </p:cNvGraphicFramePr>
          <p:nvPr/>
        </p:nvGraphicFramePr>
        <p:xfrm>
          <a:off x="6934200" y="250825"/>
          <a:ext cx="1828800" cy="1044575"/>
        </p:xfrm>
        <a:graphic>
          <a:graphicData uri="http://schemas.openxmlformats.org/presentationml/2006/ole">
            <mc:AlternateContent xmlns:mc="http://schemas.openxmlformats.org/markup-compatibility/2006">
              <mc:Choice xmlns:v="urn:schemas-microsoft-com:vml" Requires="v">
                <p:oleObj spid="_x0000_s14341" name="Photo Editor Photo" r:id="rId3" imgW="23619048" imgH="13495238" progId="">
                  <p:embed/>
                </p:oleObj>
              </mc:Choice>
              <mc:Fallback>
                <p:oleObj name="Photo Editor Photo" r:id="rId3" imgW="23619048" imgH="13495238" progId="">
                  <p:embed/>
                  <p:pic>
                    <p:nvPicPr>
                      <p:cNvPr id="3"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50825"/>
                        <a:ext cx="1828800"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Line 9"/>
          <p:cNvSpPr>
            <a:spLocks noChangeShapeType="1"/>
          </p:cNvSpPr>
          <p:nvPr userDrawn="1"/>
        </p:nvSpPr>
        <p:spPr bwMode="auto">
          <a:xfrm>
            <a:off x="539750" y="1484313"/>
            <a:ext cx="8208963" cy="0"/>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de-DE"/>
          </a:p>
        </p:txBody>
      </p:sp>
      <p:sp>
        <p:nvSpPr>
          <p:cNvPr id="5" name="Datumsplatzhalter 1"/>
          <p:cNvSpPr>
            <a:spLocks noGrp="1"/>
          </p:cNvSpPr>
          <p:nvPr>
            <p:ph type="dt" sz="half" idx="10"/>
          </p:nvPr>
        </p:nvSpPr>
        <p:spPr/>
        <p:txBody>
          <a:bodyPr/>
          <a:lstStyle>
            <a:lvl1pPr>
              <a:defRPr/>
            </a:lvl1pPr>
          </a:lstStyle>
          <a:p>
            <a:pPr>
              <a:defRPr/>
            </a:pPr>
            <a:r>
              <a:rPr lang="de-DE"/>
              <a:t>Page </a:t>
            </a:r>
            <a:fld id="{A9E1216A-1E56-491F-9308-BFB1CB8A825A}" type="slidenum">
              <a:rPr lang="de-DE"/>
              <a:pPr>
                <a:defRPr/>
              </a:pPr>
              <a:t>‹#›</a:t>
            </a:fld>
            <a:r>
              <a:rPr lang="de-DE"/>
              <a:t> of </a:t>
            </a:r>
            <a:r>
              <a:rPr lang="de-DE" b="1"/>
              <a:t>25</a:t>
            </a:r>
          </a:p>
        </p:txBody>
      </p:sp>
      <p:sp>
        <p:nvSpPr>
          <p:cNvPr id="6" name="Fußzeilenplatzhalter 2"/>
          <p:cNvSpPr>
            <a:spLocks noGrp="1"/>
          </p:cNvSpPr>
          <p:nvPr>
            <p:ph type="ftr" sz="quarter" idx="11"/>
          </p:nvPr>
        </p:nvSpPr>
        <p:spPr/>
        <p:txBody>
          <a:bodyPr/>
          <a:lstStyle>
            <a:lvl1pPr>
              <a:defRPr/>
            </a:lvl1pPr>
          </a:lstStyle>
          <a:p>
            <a:pPr>
              <a:defRPr/>
            </a:pPr>
            <a:r>
              <a:rPr lang="en-GB"/>
              <a:t>European Association of Gas and Steam Turbine Manufacturers</a:t>
            </a:r>
          </a:p>
        </p:txBody>
      </p:sp>
    </p:spTree>
    <p:extLst>
      <p:ext uri="{BB962C8B-B14F-4D97-AF65-F5344CB8AC3E}">
        <p14:creationId xmlns:p14="http://schemas.microsoft.com/office/powerpoint/2010/main" val="325263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647700"/>
            <a:ext cx="58864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nl-BE"/>
          </a:p>
        </p:txBody>
      </p:sp>
      <p:sp>
        <p:nvSpPr>
          <p:cNvPr id="1027" name="Rectangle 3"/>
          <p:cNvSpPr>
            <a:spLocks noGrp="1" noChangeArrowheads="1"/>
          </p:cNvSpPr>
          <p:nvPr>
            <p:ph type="body" idx="1"/>
          </p:nvPr>
        </p:nvSpPr>
        <p:spPr bwMode="auto">
          <a:xfrm>
            <a:off x="533400" y="1700213"/>
            <a:ext cx="8210550"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nl-BE"/>
              <a:t>Mastertextformat bearbeiten</a:t>
            </a:r>
          </a:p>
          <a:p>
            <a:pPr lvl="1"/>
            <a:r>
              <a:rPr lang="de-DE" altLang="nl-BE"/>
              <a:t>Zweite Ebene</a:t>
            </a:r>
          </a:p>
          <a:p>
            <a:pPr lvl="2"/>
            <a:r>
              <a:rPr lang="de-DE" altLang="nl-BE"/>
              <a:t>Dritte Ebene</a:t>
            </a:r>
          </a:p>
          <a:p>
            <a:pPr lvl="3"/>
            <a:endParaRPr lang="de-DE" altLang="nl-BE"/>
          </a:p>
        </p:txBody>
      </p:sp>
      <p:sp>
        <p:nvSpPr>
          <p:cNvPr id="29700" name="Rectangle 4"/>
          <p:cNvSpPr>
            <a:spLocks noGrp="1" noChangeArrowheads="1"/>
          </p:cNvSpPr>
          <p:nvPr>
            <p:ph type="dt" sz="half" idx="2"/>
          </p:nvPr>
        </p:nvSpPr>
        <p:spPr bwMode="auto">
          <a:xfrm>
            <a:off x="6858000" y="64008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000">
                <a:solidFill>
                  <a:schemeClr val="bg2"/>
                </a:solidFill>
              </a:defRPr>
            </a:lvl1pPr>
          </a:lstStyle>
          <a:p>
            <a:pPr>
              <a:defRPr/>
            </a:pPr>
            <a:r>
              <a:rPr lang="de-DE"/>
              <a:t>Page </a:t>
            </a:r>
            <a:fld id="{86470427-0002-4CA5-BAEF-02FE5D9B4996}" type="slidenum">
              <a:rPr lang="de-DE"/>
              <a:pPr>
                <a:defRPr/>
              </a:pPr>
              <a:t>‹#›</a:t>
            </a:fld>
            <a:r>
              <a:rPr lang="de-DE"/>
              <a:t> </a:t>
            </a:r>
            <a:r>
              <a:rPr lang="de-DE" err="1"/>
              <a:t>of</a:t>
            </a:r>
            <a:r>
              <a:rPr lang="de-DE"/>
              <a:t> </a:t>
            </a:r>
            <a:r>
              <a:rPr lang="de-DE" b="1"/>
              <a:t>19</a:t>
            </a:r>
          </a:p>
        </p:txBody>
      </p:sp>
      <p:sp>
        <p:nvSpPr>
          <p:cNvPr id="1029" name="Rectangle 5"/>
          <p:cNvSpPr>
            <a:spLocks noChangeArrowheads="1"/>
          </p:cNvSpPr>
          <p:nvPr/>
        </p:nvSpPr>
        <p:spPr bwMode="auto">
          <a:xfrm>
            <a:off x="-396875" y="850900"/>
            <a:ext cx="1219200" cy="215900"/>
          </a:xfrm>
          <a:prstGeom prst="rect">
            <a:avLst/>
          </a:prstGeom>
          <a:solidFill>
            <a:srgbClr val="D7001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D70019"/>
              </a:buClr>
              <a:buChar char="–"/>
              <a:defRPr>
                <a:solidFill>
                  <a:schemeClr val="tx1"/>
                </a:solidFill>
                <a:latin typeface="Arial" pitchFamily="34" charset="0"/>
                <a:ea typeface="ＭＳ Ｐゴシック" pitchFamily="34" charset="-128"/>
              </a:defRPr>
            </a:lvl9pPr>
          </a:lstStyle>
          <a:p>
            <a:pPr eaLnBrk="1" hangingPunct="1">
              <a:defRPr/>
            </a:pPr>
            <a:endParaRPr lang="nl-BE" altLang="nl-BE"/>
          </a:p>
        </p:txBody>
      </p:sp>
      <p:sp>
        <p:nvSpPr>
          <p:cNvPr id="29703" name="Rectangle 7"/>
          <p:cNvSpPr>
            <a:spLocks noGrp="1" noChangeArrowheads="1"/>
          </p:cNvSpPr>
          <p:nvPr>
            <p:ph type="ftr" sz="quarter" idx="3"/>
          </p:nvPr>
        </p:nvSpPr>
        <p:spPr bwMode="auto">
          <a:xfrm>
            <a:off x="381000" y="6400800"/>
            <a:ext cx="3886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buClrTx/>
              <a:buFontTx/>
              <a:buNone/>
              <a:defRPr sz="1000">
                <a:solidFill>
                  <a:schemeClr val="bg2"/>
                </a:solidFill>
              </a:defRPr>
            </a:lvl1pPr>
          </a:lstStyle>
          <a:p>
            <a:pPr>
              <a:defRPr/>
            </a:pPr>
            <a:r>
              <a:rPr lang="en-GB"/>
              <a:t>European Association of Gas and Steam Turbine Manufacturers</a:t>
            </a:r>
          </a:p>
        </p:txBody>
      </p:sp>
      <p:graphicFrame>
        <p:nvGraphicFramePr>
          <p:cNvPr id="1031" name="Object 8"/>
          <p:cNvGraphicFramePr>
            <a:graphicFrameLocks noChangeAspect="1"/>
          </p:cNvGraphicFramePr>
          <p:nvPr/>
        </p:nvGraphicFramePr>
        <p:xfrm>
          <a:off x="6934200" y="250825"/>
          <a:ext cx="1828800" cy="1044575"/>
        </p:xfrm>
        <a:graphic>
          <a:graphicData uri="http://schemas.openxmlformats.org/presentationml/2006/ole">
            <mc:AlternateContent xmlns:mc="http://schemas.openxmlformats.org/markup-compatibility/2006">
              <mc:Choice xmlns:v="urn:schemas-microsoft-com:vml" Requires="v">
                <p:oleObj spid="_x0000_s8197" name="Photo Editor Photo" r:id="rId9" imgW="23619048" imgH="13495238" progId="">
                  <p:embed/>
                </p:oleObj>
              </mc:Choice>
              <mc:Fallback>
                <p:oleObj name="Photo Editor Photo" r:id="rId9" imgW="23619048" imgH="13495238" progId="">
                  <p:embed/>
                  <p:pic>
                    <p:nvPicPr>
                      <p:cNvPr id="1031"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250825"/>
                        <a:ext cx="1828800" cy="10445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705" name="Line 9"/>
          <p:cNvSpPr>
            <a:spLocks noChangeShapeType="1"/>
          </p:cNvSpPr>
          <p:nvPr userDrawn="1"/>
        </p:nvSpPr>
        <p:spPr bwMode="auto">
          <a:xfrm>
            <a:off x="539750" y="1484313"/>
            <a:ext cx="8208963" cy="0"/>
          </a:xfrm>
          <a:prstGeom prst="line">
            <a:avLst/>
          </a:prstGeom>
          <a:noFill/>
          <a:ln w="381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de-DE"/>
          </a:p>
        </p:txBody>
      </p:sp>
    </p:spTree>
    <p:extLst>
      <p:ext uri="{BB962C8B-B14F-4D97-AF65-F5344CB8AC3E}">
        <p14:creationId xmlns:p14="http://schemas.microsoft.com/office/powerpoint/2010/main" val="34783197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p:txStyles>
    <p:titleStyle>
      <a:lvl1pPr algn="l" rtl="0" eaLnBrk="0" fontAlgn="base" hangingPunct="0">
        <a:spcBef>
          <a:spcPct val="0"/>
        </a:spcBef>
        <a:spcAft>
          <a:spcPct val="0"/>
        </a:spcAft>
        <a:defRPr sz="2400" b="1">
          <a:solidFill>
            <a:schemeClr val="bg2"/>
          </a:solidFill>
          <a:latin typeface="+mj-lt"/>
          <a:ea typeface="+mj-ea"/>
          <a:cs typeface="+mj-cs"/>
        </a:defRPr>
      </a:lvl1pPr>
      <a:lvl2pPr algn="l" rtl="0" eaLnBrk="0" fontAlgn="base" hangingPunct="0">
        <a:spcBef>
          <a:spcPct val="0"/>
        </a:spcBef>
        <a:spcAft>
          <a:spcPct val="0"/>
        </a:spcAft>
        <a:defRPr sz="2400" b="1">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400" b="1">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400" b="1">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400" b="1">
          <a:solidFill>
            <a:schemeClr val="bg2"/>
          </a:solidFill>
          <a:latin typeface="Arial" pitchFamily="34" charset="0"/>
          <a:ea typeface="ＭＳ Ｐゴシック" pitchFamily="34" charset="-128"/>
        </a:defRPr>
      </a:lvl5pPr>
      <a:lvl6pPr marL="457200" algn="l" rtl="0" fontAlgn="base">
        <a:spcBef>
          <a:spcPct val="0"/>
        </a:spcBef>
        <a:spcAft>
          <a:spcPct val="0"/>
        </a:spcAft>
        <a:defRPr sz="2400" b="1">
          <a:solidFill>
            <a:schemeClr val="bg2"/>
          </a:solidFill>
          <a:latin typeface="Arial" pitchFamily="34" charset="0"/>
          <a:ea typeface="ＭＳ Ｐゴシック" pitchFamily="34" charset="-128"/>
        </a:defRPr>
      </a:lvl6pPr>
      <a:lvl7pPr marL="914400" algn="l" rtl="0" fontAlgn="base">
        <a:spcBef>
          <a:spcPct val="0"/>
        </a:spcBef>
        <a:spcAft>
          <a:spcPct val="0"/>
        </a:spcAft>
        <a:defRPr sz="2400" b="1">
          <a:solidFill>
            <a:schemeClr val="bg2"/>
          </a:solidFill>
          <a:latin typeface="Arial" pitchFamily="34" charset="0"/>
          <a:ea typeface="ＭＳ Ｐゴシック" pitchFamily="34" charset="-128"/>
        </a:defRPr>
      </a:lvl7pPr>
      <a:lvl8pPr marL="1371600" algn="l" rtl="0" fontAlgn="base">
        <a:spcBef>
          <a:spcPct val="0"/>
        </a:spcBef>
        <a:spcAft>
          <a:spcPct val="0"/>
        </a:spcAft>
        <a:defRPr sz="2400" b="1">
          <a:solidFill>
            <a:schemeClr val="bg2"/>
          </a:solidFill>
          <a:latin typeface="Arial" pitchFamily="34" charset="0"/>
          <a:ea typeface="ＭＳ Ｐゴシック" pitchFamily="34" charset="-128"/>
        </a:defRPr>
      </a:lvl8pPr>
      <a:lvl9pPr marL="1828800" algn="l" rtl="0" fontAlgn="base">
        <a:spcBef>
          <a:spcPct val="0"/>
        </a:spcBef>
        <a:spcAft>
          <a:spcPct val="0"/>
        </a:spcAft>
        <a:defRPr sz="2400" b="1">
          <a:solidFill>
            <a:schemeClr val="bg2"/>
          </a:solidFill>
          <a:latin typeface="Arial" pitchFamily="34" charset="0"/>
          <a:ea typeface="ＭＳ Ｐゴシック" pitchFamily="34" charset="-128"/>
        </a:defRPr>
      </a:lvl9pPr>
    </p:titleStyle>
    <p:bodyStyle>
      <a:lvl1pPr marL="271463" indent="-271463" algn="l" rtl="0" eaLnBrk="0" fontAlgn="base" hangingPunct="0">
        <a:spcBef>
          <a:spcPct val="20000"/>
        </a:spcBef>
        <a:spcAft>
          <a:spcPct val="0"/>
        </a:spcAft>
        <a:buClr>
          <a:srgbClr val="D70019"/>
        </a:buClr>
        <a:buFont typeface="Helvetica CE"/>
        <a:buBlip>
          <a:blip r:embed="rId11"/>
        </a:buBlip>
        <a:defRPr sz="2000">
          <a:solidFill>
            <a:schemeClr val="tx1"/>
          </a:solidFill>
          <a:latin typeface="+mn-lt"/>
          <a:ea typeface="+mn-ea"/>
          <a:cs typeface="+mn-cs"/>
        </a:defRPr>
      </a:lvl1pPr>
      <a:lvl2pPr marL="804863" indent="-350838" algn="l" rtl="0" eaLnBrk="0" fontAlgn="base" hangingPunct="0">
        <a:spcBef>
          <a:spcPct val="20000"/>
        </a:spcBef>
        <a:spcAft>
          <a:spcPct val="0"/>
        </a:spcAft>
        <a:buClr>
          <a:srgbClr val="DDDDDD"/>
        </a:buClr>
        <a:buFont typeface="Arial" pitchFamily="34" charset="0"/>
        <a:buChar char="▬"/>
        <a:defRPr>
          <a:solidFill>
            <a:schemeClr val="tx1"/>
          </a:solidFill>
          <a:latin typeface="+mn-lt"/>
          <a:ea typeface="+mn-ea"/>
        </a:defRPr>
      </a:lvl2pPr>
      <a:lvl3pPr marL="1211263" indent="-227013" algn="l" rtl="0" eaLnBrk="0" fontAlgn="base" hangingPunct="0">
        <a:spcBef>
          <a:spcPct val="20000"/>
        </a:spcBef>
        <a:spcAft>
          <a:spcPct val="0"/>
        </a:spcAft>
        <a:buClr>
          <a:schemeClr val="bg2"/>
        </a:buClr>
        <a:buChar char="•"/>
        <a:defRPr sz="1600">
          <a:solidFill>
            <a:schemeClr val="tx1"/>
          </a:solidFill>
          <a:latin typeface="+mn-lt"/>
          <a:ea typeface="+mn-ea"/>
        </a:defRPr>
      </a:lvl3pPr>
      <a:lvl4pPr marL="3810000" indent="-228600" algn="l" rtl="0" eaLnBrk="0" fontAlgn="base" hangingPunct="0">
        <a:spcBef>
          <a:spcPct val="20000"/>
        </a:spcBef>
        <a:spcAft>
          <a:spcPct val="0"/>
        </a:spcAft>
        <a:defRPr sz="2000">
          <a:solidFill>
            <a:schemeClr val="tx1"/>
          </a:solidFill>
          <a:latin typeface="+mn-lt"/>
          <a:ea typeface="+mn-ea"/>
        </a:defRPr>
      </a:lvl4pPr>
      <a:lvl5pPr marL="4217988" indent="-228600" algn="l" rtl="0" eaLnBrk="0" fontAlgn="base" hangingPunct="0">
        <a:spcBef>
          <a:spcPct val="20000"/>
        </a:spcBef>
        <a:spcAft>
          <a:spcPct val="0"/>
        </a:spcAft>
        <a:defRPr sz="2000">
          <a:solidFill>
            <a:schemeClr val="tx1"/>
          </a:solidFill>
          <a:latin typeface="+mn-lt"/>
          <a:ea typeface="+mn-ea"/>
        </a:defRPr>
      </a:lvl5pPr>
      <a:lvl6pPr marL="4675188" indent="-228600" algn="l" rtl="0" fontAlgn="base">
        <a:spcBef>
          <a:spcPct val="20000"/>
        </a:spcBef>
        <a:spcAft>
          <a:spcPct val="0"/>
        </a:spcAft>
        <a:defRPr sz="2000">
          <a:solidFill>
            <a:schemeClr val="tx1"/>
          </a:solidFill>
          <a:latin typeface="+mn-lt"/>
          <a:ea typeface="+mn-ea"/>
        </a:defRPr>
      </a:lvl6pPr>
      <a:lvl7pPr marL="5132388" indent="-228600" algn="l" rtl="0" fontAlgn="base">
        <a:spcBef>
          <a:spcPct val="20000"/>
        </a:spcBef>
        <a:spcAft>
          <a:spcPct val="0"/>
        </a:spcAft>
        <a:defRPr sz="2000">
          <a:solidFill>
            <a:schemeClr val="tx1"/>
          </a:solidFill>
          <a:latin typeface="+mn-lt"/>
          <a:ea typeface="+mn-ea"/>
        </a:defRPr>
      </a:lvl7pPr>
      <a:lvl8pPr marL="5589588" indent="-228600" algn="l" rtl="0" fontAlgn="base">
        <a:spcBef>
          <a:spcPct val="20000"/>
        </a:spcBef>
        <a:spcAft>
          <a:spcPct val="0"/>
        </a:spcAft>
        <a:defRPr sz="2000">
          <a:solidFill>
            <a:schemeClr val="tx1"/>
          </a:solidFill>
          <a:latin typeface="+mn-lt"/>
          <a:ea typeface="+mn-ea"/>
        </a:defRPr>
      </a:lvl8pPr>
      <a:lvl9pPr marL="6046788" indent="-228600" algn="l" rtl="0" fontAlgn="base">
        <a:spcBef>
          <a:spcPct val="20000"/>
        </a:spcBef>
        <a:spcAft>
          <a:spcPct val="0"/>
        </a:spcAft>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1C419-E597-4F7E-9C7B-D1F67BDFE048}"/>
              </a:ext>
            </a:extLst>
          </p:cNvPr>
          <p:cNvSpPr>
            <a:spLocks noGrp="1"/>
          </p:cNvSpPr>
          <p:nvPr>
            <p:ph type="title"/>
          </p:nvPr>
        </p:nvSpPr>
        <p:spPr>
          <a:xfrm>
            <a:off x="971549" y="647700"/>
            <a:ext cx="6120813" cy="647700"/>
          </a:xfrm>
        </p:spPr>
        <p:txBody>
          <a:bodyPr/>
          <a:lstStyle/>
          <a:p>
            <a:r>
              <a:rPr lang="en-GB" sz="2200" dirty="0"/>
              <a:t>ETIP SNET: </a:t>
            </a:r>
            <a:br>
              <a:rPr lang="en-GB" sz="2200" dirty="0"/>
            </a:br>
            <a:r>
              <a:rPr lang="en-GB" sz="2200" dirty="0"/>
              <a:t>The 2050 Vision of Europe’s Energy System</a:t>
            </a:r>
          </a:p>
        </p:txBody>
      </p:sp>
      <p:sp>
        <p:nvSpPr>
          <p:cNvPr id="15" name="Content Placeholder 14">
            <a:extLst>
              <a:ext uri="{FF2B5EF4-FFF2-40B4-BE49-F238E27FC236}">
                <a16:creationId xmlns:a16="http://schemas.microsoft.com/office/drawing/2014/main" id="{0EAB6A50-7747-4717-B1ED-7264750DEF06}"/>
              </a:ext>
            </a:extLst>
          </p:cNvPr>
          <p:cNvSpPr>
            <a:spLocks noGrp="1"/>
          </p:cNvSpPr>
          <p:nvPr>
            <p:ph idx="1"/>
          </p:nvPr>
        </p:nvSpPr>
        <p:spPr>
          <a:xfrm>
            <a:off x="6156176" y="2294220"/>
            <a:ext cx="2979790" cy="864096"/>
          </a:xfrm>
        </p:spPr>
        <p:txBody>
          <a:bodyPr/>
          <a:lstStyle/>
          <a:p>
            <a:pPr marL="269875" indent="-269875"/>
            <a:r>
              <a:rPr lang="en-GB" sz="1600" dirty="0">
                <a:solidFill>
                  <a:schemeClr val="bg1">
                    <a:lumMod val="50000"/>
                  </a:schemeClr>
                </a:solidFill>
              </a:rPr>
              <a:t>A </a:t>
            </a:r>
            <a:r>
              <a:rPr lang="en-GB" sz="1600" b="1" dirty="0">
                <a:solidFill>
                  <a:schemeClr val="bg1">
                    <a:lumMod val="50000"/>
                  </a:schemeClr>
                </a:solidFill>
              </a:rPr>
              <a:t>system of systems </a:t>
            </a:r>
            <a:r>
              <a:rPr lang="en-GB" sz="1600" dirty="0">
                <a:solidFill>
                  <a:schemeClr val="bg1">
                    <a:lumMod val="50000"/>
                  </a:schemeClr>
                </a:solidFill>
              </a:rPr>
              <a:t>(combining gas, heat &amp; electricity grids)</a:t>
            </a:r>
          </a:p>
          <a:p>
            <a:endParaRPr lang="en-GB" sz="1600" dirty="0"/>
          </a:p>
        </p:txBody>
      </p:sp>
      <p:pic>
        <p:nvPicPr>
          <p:cNvPr id="6" name="Grafik 5" descr="Ein Bild, das Text, Karte enthält.&#10;&#10;Mit sehr hoher Zuverlässigkeit generierte Beschreibung">
            <a:extLst>
              <a:ext uri="{FF2B5EF4-FFF2-40B4-BE49-F238E27FC236}">
                <a16:creationId xmlns:a16="http://schemas.microsoft.com/office/drawing/2014/main" id="{FA5D4E8F-3721-41FB-B9C5-5C77DE9D6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 y="1604640"/>
            <a:ext cx="5991715" cy="4104455"/>
          </a:xfrm>
          <a:prstGeom prst="rect">
            <a:avLst/>
          </a:prstGeom>
        </p:spPr>
      </p:pic>
      <p:sp>
        <p:nvSpPr>
          <p:cNvPr id="16" name="Oval 15">
            <a:extLst>
              <a:ext uri="{FF2B5EF4-FFF2-40B4-BE49-F238E27FC236}">
                <a16:creationId xmlns:a16="http://schemas.microsoft.com/office/drawing/2014/main" id="{5D46B6BE-2A51-47F6-B50E-56B8532FFA11}"/>
              </a:ext>
            </a:extLst>
          </p:cNvPr>
          <p:cNvSpPr/>
          <p:nvPr/>
        </p:nvSpPr>
        <p:spPr bwMode="auto">
          <a:xfrm>
            <a:off x="8033" y="4845000"/>
            <a:ext cx="891559" cy="864095"/>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7" name="Oval 16">
            <a:extLst>
              <a:ext uri="{FF2B5EF4-FFF2-40B4-BE49-F238E27FC236}">
                <a16:creationId xmlns:a16="http://schemas.microsoft.com/office/drawing/2014/main" id="{8CEE9369-760F-4E27-852F-4D3A57048838}"/>
              </a:ext>
            </a:extLst>
          </p:cNvPr>
          <p:cNvSpPr/>
          <p:nvPr/>
        </p:nvSpPr>
        <p:spPr bwMode="auto">
          <a:xfrm>
            <a:off x="4644008" y="2180704"/>
            <a:ext cx="1224136" cy="576064"/>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8" name="Rectangle 17">
            <a:extLst>
              <a:ext uri="{FF2B5EF4-FFF2-40B4-BE49-F238E27FC236}">
                <a16:creationId xmlns:a16="http://schemas.microsoft.com/office/drawing/2014/main" id="{B8370B43-58B9-4441-B488-88B8CD5DFA18}"/>
              </a:ext>
            </a:extLst>
          </p:cNvPr>
          <p:cNvSpPr/>
          <p:nvPr/>
        </p:nvSpPr>
        <p:spPr>
          <a:xfrm>
            <a:off x="5999748" y="1560320"/>
            <a:ext cx="3136218" cy="646331"/>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D70019"/>
              </a:buClr>
              <a:buSzTx/>
              <a:buFontTx/>
              <a:buNone/>
              <a:tabLst/>
              <a:defRPr/>
            </a:pPr>
            <a:r>
              <a:rPr kumimoji="0" lang="en-GB" b="0" i="1" u="none" strike="noStrike" kern="1200" cap="none" spc="0" normalizeH="0" baseline="0" noProof="0" dirty="0">
                <a:ln>
                  <a:noFill/>
                </a:ln>
                <a:solidFill>
                  <a:srgbClr val="FFFFFF">
                    <a:lumMod val="50000"/>
                  </a:srgbClr>
                </a:solidFill>
                <a:effectLst/>
                <a:uLnTx/>
                <a:uFillTx/>
                <a:latin typeface="Arial" pitchFamily="34" charset="0"/>
                <a:ea typeface="ＭＳ Ｐゴシック" pitchFamily="34" charset="-128"/>
                <a:cs typeface="+mn-cs"/>
              </a:rPr>
              <a:t>An energy system (almost) </a:t>
            </a:r>
            <a:r>
              <a:rPr kumimoji="0" lang="en-GB" b="1" i="1"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fully decarbonised</a:t>
            </a:r>
          </a:p>
        </p:txBody>
      </p:sp>
      <p:sp>
        <p:nvSpPr>
          <p:cNvPr id="20" name="Content Placeholder 14">
            <a:extLst>
              <a:ext uri="{FF2B5EF4-FFF2-40B4-BE49-F238E27FC236}">
                <a16:creationId xmlns:a16="http://schemas.microsoft.com/office/drawing/2014/main" id="{11A215AF-35CC-4AD1-9853-38797B606B2F}"/>
              </a:ext>
            </a:extLst>
          </p:cNvPr>
          <p:cNvSpPr txBox="1">
            <a:spLocks/>
          </p:cNvSpPr>
          <p:nvPr/>
        </p:nvSpPr>
        <p:spPr bwMode="auto">
          <a:xfrm>
            <a:off x="6156176" y="3191904"/>
            <a:ext cx="297979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71463" indent="-271463" algn="l" rtl="0" eaLnBrk="0" fontAlgn="base" hangingPunct="0">
              <a:spcBef>
                <a:spcPct val="20000"/>
              </a:spcBef>
              <a:spcAft>
                <a:spcPct val="0"/>
              </a:spcAft>
              <a:buClr>
                <a:srgbClr val="D70019"/>
              </a:buClr>
              <a:buFont typeface="Helvetica CE"/>
              <a:buBlip>
                <a:blip r:embed="rId4"/>
              </a:buBlip>
              <a:defRPr sz="2000">
                <a:solidFill>
                  <a:schemeClr val="tx1"/>
                </a:solidFill>
                <a:latin typeface="+mn-lt"/>
                <a:ea typeface="+mn-ea"/>
                <a:cs typeface="+mn-cs"/>
              </a:defRPr>
            </a:lvl1pPr>
            <a:lvl2pPr marL="804863" indent="-350838" algn="l" rtl="0" eaLnBrk="0" fontAlgn="base" hangingPunct="0">
              <a:spcBef>
                <a:spcPct val="20000"/>
              </a:spcBef>
              <a:spcAft>
                <a:spcPct val="0"/>
              </a:spcAft>
              <a:buClr>
                <a:srgbClr val="DDDDDD"/>
              </a:buClr>
              <a:buFont typeface="Arial" pitchFamily="34" charset="0"/>
              <a:buChar char="▬"/>
              <a:defRPr>
                <a:solidFill>
                  <a:schemeClr val="tx1"/>
                </a:solidFill>
                <a:latin typeface="+mn-lt"/>
                <a:ea typeface="+mn-ea"/>
              </a:defRPr>
            </a:lvl2pPr>
            <a:lvl3pPr marL="1211263" indent="-227013" algn="l" rtl="0" eaLnBrk="0" fontAlgn="base" hangingPunct="0">
              <a:spcBef>
                <a:spcPct val="20000"/>
              </a:spcBef>
              <a:spcAft>
                <a:spcPct val="0"/>
              </a:spcAft>
              <a:buClr>
                <a:schemeClr val="bg2"/>
              </a:buClr>
              <a:buChar char="•"/>
              <a:defRPr sz="1600">
                <a:solidFill>
                  <a:schemeClr val="tx1"/>
                </a:solidFill>
                <a:latin typeface="+mn-lt"/>
                <a:ea typeface="+mn-ea"/>
              </a:defRPr>
            </a:lvl3pPr>
            <a:lvl4pPr marL="3810000" indent="-228600" algn="l" rtl="0" eaLnBrk="0" fontAlgn="base" hangingPunct="0">
              <a:spcBef>
                <a:spcPct val="20000"/>
              </a:spcBef>
              <a:spcAft>
                <a:spcPct val="0"/>
              </a:spcAft>
              <a:defRPr sz="2000">
                <a:solidFill>
                  <a:schemeClr val="tx1"/>
                </a:solidFill>
                <a:latin typeface="+mn-lt"/>
                <a:ea typeface="+mn-ea"/>
              </a:defRPr>
            </a:lvl4pPr>
            <a:lvl5pPr marL="4217988" indent="-228600" algn="l" rtl="0" eaLnBrk="0" fontAlgn="base" hangingPunct="0">
              <a:spcBef>
                <a:spcPct val="20000"/>
              </a:spcBef>
              <a:spcAft>
                <a:spcPct val="0"/>
              </a:spcAft>
              <a:defRPr sz="2000">
                <a:solidFill>
                  <a:schemeClr val="tx1"/>
                </a:solidFill>
                <a:latin typeface="+mn-lt"/>
                <a:ea typeface="+mn-ea"/>
              </a:defRPr>
            </a:lvl5pPr>
            <a:lvl6pPr marL="4675188" indent="-228600" algn="l" rtl="0" fontAlgn="base">
              <a:spcBef>
                <a:spcPct val="20000"/>
              </a:spcBef>
              <a:spcAft>
                <a:spcPct val="0"/>
              </a:spcAft>
              <a:defRPr sz="2000">
                <a:solidFill>
                  <a:schemeClr val="tx1"/>
                </a:solidFill>
                <a:latin typeface="+mn-lt"/>
                <a:ea typeface="+mn-ea"/>
              </a:defRPr>
            </a:lvl6pPr>
            <a:lvl7pPr marL="5132388" indent="-228600" algn="l" rtl="0" fontAlgn="base">
              <a:spcBef>
                <a:spcPct val="20000"/>
              </a:spcBef>
              <a:spcAft>
                <a:spcPct val="0"/>
              </a:spcAft>
              <a:defRPr sz="2000">
                <a:solidFill>
                  <a:schemeClr val="tx1"/>
                </a:solidFill>
                <a:latin typeface="+mn-lt"/>
                <a:ea typeface="+mn-ea"/>
              </a:defRPr>
            </a:lvl7pPr>
            <a:lvl8pPr marL="5589588" indent="-228600" algn="l" rtl="0" fontAlgn="base">
              <a:spcBef>
                <a:spcPct val="20000"/>
              </a:spcBef>
              <a:spcAft>
                <a:spcPct val="0"/>
              </a:spcAft>
              <a:defRPr sz="2000">
                <a:solidFill>
                  <a:schemeClr val="tx1"/>
                </a:solidFill>
                <a:latin typeface="+mn-lt"/>
                <a:ea typeface="+mn-ea"/>
              </a:defRPr>
            </a:lvl8pPr>
            <a:lvl9pPr marL="6046788" indent="-228600" algn="l" rtl="0" fontAlgn="base">
              <a:spcBef>
                <a:spcPct val="20000"/>
              </a:spcBef>
              <a:spcAft>
                <a:spcPct val="0"/>
              </a:spcAft>
              <a:defRPr sz="2000">
                <a:solidFill>
                  <a:schemeClr val="tx1"/>
                </a:solidFill>
                <a:latin typeface="+mn-lt"/>
                <a:ea typeface="+mn-ea"/>
              </a:defRPr>
            </a:lvl9pPr>
          </a:lstStyle>
          <a:p>
            <a:pPr marL="269875" marR="0" lvl="0" indent="-269875" algn="l" defTabSz="914400" rtl="0" eaLnBrk="0" fontAlgn="base" latinLnBrk="0" hangingPunct="0">
              <a:lnSpc>
                <a:spcPct val="100000"/>
              </a:lnSpc>
              <a:spcBef>
                <a:spcPct val="20000"/>
              </a:spcBef>
              <a:spcAft>
                <a:spcPct val="0"/>
              </a:spcAft>
              <a:buClr>
                <a:srgbClr val="D70019"/>
              </a:buClr>
              <a:buSzTx/>
              <a:buFont typeface="Helvetica CE"/>
              <a:buBlip>
                <a:blip r:embed="rId4"/>
              </a:buBlip>
              <a:tabLst/>
              <a:defRPr/>
            </a:pPr>
            <a:r>
              <a:rPr kumimoji="0" lang="en-GB" sz="1600" b="1" i="0" u="none" strike="noStrike" kern="1200" cap="none" spc="0" normalizeH="0" baseline="0" noProof="0" dirty="0">
                <a:ln>
                  <a:noFill/>
                </a:ln>
                <a:solidFill>
                  <a:srgbClr val="FFFFFF">
                    <a:lumMod val="50000"/>
                  </a:srgbClr>
                </a:solidFill>
                <a:effectLst/>
                <a:uLnTx/>
                <a:uFillTx/>
                <a:latin typeface="Arial"/>
                <a:ea typeface="ＭＳ Ｐゴシック"/>
                <a:cs typeface="+mn-cs"/>
              </a:rPr>
              <a:t>Power conversion </a:t>
            </a:r>
            <a:r>
              <a:rPr kumimoji="0" lang="en-GB" sz="1600" b="0" i="0" u="none" strike="noStrike" kern="1200" cap="none" spc="0" normalizeH="0" baseline="0" noProof="0" dirty="0">
                <a:ln>
                  <a:noFill/>
                </a:ln>
                <a:solidFill>
                  <a:srgbClr val="FFFFFF">
                    <a:lumMod val="50000"/>
                  </a:srgbClr>
                </a:solidFill>
                <a:effectLst/>
                <a:uLnTx/>
                <a:uFillTx/>
                <a:latin typeface="Arial"/>
                <a:ea typeface="ＭＳ Ｐゴシック"/>
                <a:cs typeface="+mn-cs"/>
              </a:rPr>
              <a:t>and</a:t>
            </a:r>
            <a:r>
              <a:rPr kumimoji="0" lang="en-GB" sz="1600" b="1" i="0" u="none" strike="noStrike" kern="1200" cap="none" spc="0" normalizeH="0" baseline="0" noProof="0" dirty="0">
                <a:ln>
                  <a:noFill/>
                </a:ln>
                <a:solidFill>
                  <a:srgbClr val="FFFFFF">
                    <a:lumMod val="50000"/>
                  </a:srgbClr>
                </a:solidFill>
                <a:effectLst/>
                <a:uLnTx/>
                <a:uFillTx/>
                <a:latin typeface="Arial"/>
                <a:ea typeface="ＭＳ Ｐゴシック"/>
                <a:cs typeface="+mn-cs"/>
              </a:rPr>
              <a:t> flexible energy storage</a:t>
            </a:r>
            <a:endParaRPr kumimoji="0" lang="en-GB" sz="1600" b="0" i="0" u="none" strike="noStrike" kern="1200" cap="none" spc="0" normalizeH="0" baseline="0" noProof="0" dirty="0">
              <a:ln>
                <a:noFill/>
              </a:ln>
              <a:solidFill>
                <a:srgbClr val="FFFFFF">
                  <a:lumMod val="50000"/>
                </a:srgbClr>
              </a:solidFill>
              <a:effectLst/>
              <a:uLnTx/>
              <a:uFillTx/>
              <a:latin typeface="Arial"/>
              <a:ea typeface="ＭＳ Ｐゴシック"/>
              <a:cs typeface="+mn-cs"/>
            </a:endParaRPr>
          </a:p>
          <a:p>
            <a:pPr marL="271463" marR="0" lvl="0" indent="-271463" algn="l" defTabSz="914400" rtl="0" eaLnBrk="0" fontAlgn="base" latinLnBrk="0" hangingPunct="0">
              <a:lnSpc>
                <a:spcPct val="100000"/>
              </a:lnSpc>
              <a:spcBef>
                <a:spcPct val="20000"/>
              </a:spcBef>
              <a:spcAft>
                <a:spcPct val="0"/>
              </a:spcAft>
              <a:buClr>
                <a:srgbClr val="D70019"/>
              </a:buClr>
              <a:buSzTx/>
              <a:buFont typeface="Helvetica CE"/>
              <a:buBlip>
                <a:blip r:embed="rId4"/>
              </a:buBlip>
              <a:tabLst/>
              <a:defRPr/>
            </a:pPr>
            <a:endParaRPr kumimoji="0" lang="en-GB" sz="16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1" name="Oval 20">
            <a:extLst>
              <a:ext uri="{FF2B5EF4-FFF2-40B4-BE49-F238E27FC236}">
                <a16:creationId xmlns:a16="http://schemas.microsoft.com/office/drawing/2014/main" id="{3A93AE22-86A7-472C-B54A-5BE74B75A630}"/>
              </a:ext>
            </a:extLst>
          </p:cNvPr>
          <p:cNvSpPr/>
          <p:nvPr/>
        </p:nvSpPr>
        <p:spPr bwMode="auto">
          <a:xfrm>
            <a:off x="927080" y="2737133"/>
            <a:ext cx="891559" cy="576064"/>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2" name="Oval 21">
            <a:extLst>
              <a:ext uri="{FF2B5EF4-FFF2-40B4-BE49-F238E27FC236}">
                <a16:creationId xmlns:a16="http://schemas.microsoft.com/office/drawing/2014/main" id="{EB30129E-4368-4CD6-9E6C-70663F7B6536}"/>
              </a:ext>
            </a:extLst>
          </p:cNvPr>
          <p:cNvSpPr/>
          <p:nvPr/>
        </p:nvSpPr>
        <p:spPr bwMode="auto">
          <a:xfrm>
            <a:off x="2699792" y="3116808"/>
            <a:ext cx="504056" cy="39336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3" name="Oval 22">
            <a:extLst>
              <a:ext uri="{FF2B5EF4-FFF2-40B4-BE49-F238E27FC236}">
                <a16:creationId xmlns:a16="http://schemas.microsoft.com/office/drawing/2014/main" id="{94C5EBF1-990B-4A64-851E-623312B1EFE5}"/>
              </a:ext>
            </a:extLst>
          </p:cNvPr>
          <p:cNvSpPr/>
          <p:nvPr/>
        </p:nvSpPr>
        <p:spPr bwMode="auto">
          <a:xfrm>
            <a:off x="3491880" y="2776109"/>
            <a:ext cx="439548" cy="39336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4" name="Oval 23">
            <a:extLst>
              <a:ext uri="{FF2B5EF4-FFF2-40B4-BE49-F238E27FC236}">
                <a16:creationId xmlns:a16="http://schemas.microsoft.com/office/drawing/2014/main" id="{75622AD7-E799-420D-93A4-3CC1FAC22430}"/>
              </a:ext>
            </a:extLst>
          </p:cNvPr>
          <p:cNvSpPr/>
          <p:nvPr/>
        </p:nvSpPr>
        <p:spPr bwMode="auto">
          <a:xfrm rot="1202111">
            <a:off x="1688479" y="2646730"/>
            <a:ext cx="831771" cy="465995"/>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5" name="Oval 24">
            <a:extLst>
              <a:ext uri="{FF2B5EF4-FFF2-40B4-BE49-F238E27FC236}">
                <a16:creationId xmlns:a16="http://schemas.microsoft.com/office/drawing/2014/main" id="{BEEB1E88-1DAA-41FB-9FB1-15E3592283E9}"/>
              </a:ext>
            </a:extLst>
          </p:cNvPr>
          <p:cNvSpPr/>
          <p:nvPr/>
        </p:nvSpPr>
        <p:spPr bwMode="auto">
          <a:xfrm>
            <a:off x="2447765" y="1967358"/>
            <a:ext cx="504055" cy="39336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6" name="Oval 25">
            <a:extLst>
              <a:ext uri="{FF2B5EF4-FFF2-40B4-BE49-F238E27FC236}">
                <a16:creationId xmlns:a16="http://schemas.microsoft.com/office/drawing/2014/main" id="{CE73448A-928D-4E5B-A87C-2EB1557B9EEE}"/>
              </a:ext>
            </a:extLst>
          </p:cNvPr>
          <p:cNvSpPr/>
          <p:nvPr/>
        </p:nvSpPr>
        <p:spPr bwMode="auto">
          <a:xfrm>
            <a:off x="4882093" y="2847740"/>
            <a:ext cx="770027" cy="557100"/>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7" name="Oval 26">
            <a:extLst>
              <a:ext uri="{FF2B5EF4-FFF2-40B4-BE49-F238E27FC236}">
                <a16:creationId xmlns:a16="http://schemas.microsoft.com/office/drawing/2014/main" id="{FE595DFD-D37C-4C7C-8A4A-607F884E87F2}"/>
              </a:ext>
            </a:extLst>
          </p:cNvPr>
          <p:cNvSpPr/>
          <p:nvPr/>
        </p:nvSpPr>
        <p:spPr bwMode="auto">
          <a:xfrm>
            <a:off x="4370277" y="3169475"/>
            <a:ext cx="496618" cy="42256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8" name="Oval 27">
            <a:extLst>
              <a:ext uri="{FF2B5EF4-FFF2-40B4-BE49-F238E27FC236}">
                <a16:creationId xmlns:a16="http://schemas.microsoft.com/office/drawing/2014/main" id="{88EAECCB-F67F-4F02-B109-ADA8F7DE859B}"/>
              </a:ext>
            </a:extLst>
          </p:cNvPr>
          <p:cNvSpPr/>
          <p:nvPr/>
        </p:nvSpPr>
        <p:spPr bwMode="auto">
          <a:xfrm>
            <a:off x="4499992" y="3999867"/>
            <a:ext cx="576064" cy="557100"/>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29" name="Oval 28">
            <a:extLst>
              <a:ext uri="{FF2B5EF4-FFF2-40B4-BE49-F238E27FC236}">
                <a16:creationId xmlns:a16="http://schemas.microsoft.com/office/drawing/2014/main" id="{8D43C341-3907-4E7F-979E-663C5000B306}"/>
              </a:ext>
            </a:extLst>
          </p:cNvPr>
          <p:cNvSpPr/>
          <p:nvPr/>
        </p:nvSpPr>
        <p:spPr bwMode="auto">
          <a:xfrm>
            <a:off x="3519671" y="4143882"/>
            <a:ext cx="387382" cy="269070"/>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31" name="Oval 30">
            <a:extLst>
              <a:ext uri="{FF2B5EF4-FFF2-40B4-BE49-F238E27FC236}">
                <a16:creationId xmlns:a16="http://schemas.microsoft.com/office/drawing/2014/main" id="{CC32CA0A-BDDD-4109-A8D4-0CC0A8167DEF}"/>
              </a:ext>
            </a:extLst>
          </p:cNvPr>
          <p:cNvSpPr/>
          <p:nvPr/>
        </p:nvSpPr>
        <p:spPr bwMode="auto">
          <a:xfrm>
            <a:off x="2728199" y="2684760"/>
            <a:ext cx="600535" cy="432048"/>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32" name="Oval 31">
            <a:extLst>
              <a:ext uri="{FF2B5EF4-FFF2-40B4-BE49-F238E27FC236}">
                <a16:creationId xmlns:a16="http://schemas.microsoft.com/office/drawing/2014/main" id="{AF2AAA0A-0419-46EA-B56F-F892A7DD8EEC}"/>
              </a:ext>
            </a:extLst>
          </p:cNvPr>
          <p:cNvSpPr/>
          <p:nvPr/>
        </p:nvSpPr>
        <p:spPr bwMode="auto">
          <a:xfrm rot="19591109">
            <a:off x="4634236" y="4402920"/>
            <a:ext cx="831771" cy="475814"/>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33" name="Oval 32">
            <a:extLst>
              <a:ext uri="{FF2B5EF4-FFF2-40B4-BE49-F238E27FC236}">
                <a16:creationId xmlns:a16="http://schemas.microsoft.com/office/drawing/2014/main" id="{949BCEE0-B0C1-4730-AFC6-0F73380C1231}"/>
              </a:ext>
            </a:extLst>
          </p:cNvPr>
          <p:cNvSpPr/>
          <p:nvPr/>
        </p:nvSpPr>
        <p:spPr bwMode="auto">
          <a:xfrm>
            <a:off x="187194" y="2252712"/>
            <a:ext cx="600535" cy="432048"/>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34" name="Content Placeholder 14">
            <a:extLst>
              <a:ext uri="{FF2B5EF4-FFF2-40B4-BE49-F238E27FC236}">
                <a16:creationId xmlns:a16="http://schemas.microsoft.com/office/drawing/2014/main" id="{E094BF9E-D92C-4BEC-B8FA-EAF5D3D8A1E4}"/>
              </a:ext>
            </a:extLst>
          </p:cNvPr>
          <p:cNvSpPr txBox="1">
            <a:spLocks/>
          </p:cNvSpPr>
          <p:nvPr/>
        </p:nvSpPr>
        <p:spPr bwMode="auto">
          <a:xfrm>
            <a:off x="6156176" y="3841413"/>
            <a:ext cx="297979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71463" indent="-271463" algn="l" rtl="0" eaLnBrk="0" fontAlgn="base" hangingPunct="0">
              <a:spcBef>
                <a:spcPct val="20000"/>
              </a:spcBef>
              <a:spcAft>
                <a:spcPct val="0"/>
              </a:spcAft>
              <a:buClr>
                <a:srgbClr val="D70019"/>
              </a:buClr>
              <a:buFont typeface="Helvetica CE"/>
              <a:buBlip>
                <a:blip r:embed="rId4"/>
              </a:buBlip>
              <a:defRPr sz="2000">
                <a:solidFill>
                  <a:schemeClr val="tx1"/>
                </a:solidFill>
                <a:latin typeface="+mn-lt"/>
                <a:ea typeface="+mn-ea"/>
                <a:cs typeface="+mn-cs"/>
              </a:defRPr>
            </a:lvl1pPr>
            <a:lvl2pPr marL="804863" indent="-350838" algn="l" rtl="0" eaLnBrk="0" fontAlgn="base" hangingPunct="0">
              <a:spcBef>
                <a:spcPct val="20000"/>
              </a:spcBef>
              <a:spcAft>
                <a:spcPct val="0"/>
              </a:spcAft>
              <a:buClr>
                <a:srgbClr val="DDDDDD"/>
              </a:buClr>
              <a:buFont typeface="Arial" pitchFamily="34" charset="0"/>
              <a:buChar char="▬"/>
              <a:defRPr>
                <a:solidFill>
                  <a:schemeClr val="tx1"/>
                </a:solidFill>
                <a:latin typeface="+mn-lt"/>
                <a:ea typeface="+mn-ea"/>
              </a:defRPr>
            </a:lvl2pPr>
            <a:lvl3pPr marL="1211263" indent="-227013" algn="l" rtl="0" eaLnBrk="0" fontAlgn="base" hangingPunct="0">
              <a:spcBef>
                <a:spcPct val="20000"/>
              </a:spcBef>
              <a:spcAft>
                <a:spcPct val="0"/>
              </a:spcAft>
              <a:buClr>
                <a:schemeClr val="bg2"/>
              </a:buClr>
              <a:buChar char="•"/>
              <a:defRPr sz="1600">
                <a:solidFill>
                  <a:schemeClr val="tx1"/>
                </a:solidFill>
                <a:latin typeface="+mn-lt"/>
                <a:ea typeface="+mn-ea"/>
              </a:defRPr>
            </a:lvl3pPr>
            <a:lvl4pPr marL="3810000" indent="-228600" algn="l" rtl="0" eaLnBrk="0" fontAlgn="base" hangingPunct="0">
              <a:spcBef>
                <a:spcPct val="20000"/>
              </a:spcBef>
              <a:spcAft>
                <a:spcPct val="0"/>
              </a:spcAft>
              <a:defRPr sz="2000">
                <a:solidFill>
                  <a:schemeClr val="tx1"/>
                </a:solidFill>
                <a:latin typeface="+mn-lt"/>
                <a:ea typeface="+mn-ea"/>
              </a:defRPr>
            </a:lvl4pPr>
            <a:lvl5pPr marL="4217988" indent="-228600" algn="l" rtl="0" eaLnBrk="0" fontAlgn="base" hangingPunct="0">
              <a:spcBef>
                <a:spcPct val="20000"/>
              </a:spcBef>
              <a:spcAft>
                <a:spcPct val="0"/>
              </a:spcAft>
              <a:defRPr sz="2000">
                <a:solidFill>
                  <a:schemeClr val="tx1"/>
                </a:solidFill>
                <a:latin typeface="+mn-lt"/>
                <a:ea typeface="+mn-ea"/>
              </a:defRPr>
            </a:lvl5pPr>
            <a:lvl6pPr marL="4675188" indent="-228600" algn="l" rtl="0" fontAlgn="base">
              <a:spcBef>
                <a:spcPct val="20000"/>
              </a:spcBef>
              <a:spcAft>
                <a:spcPct val="0"/>
              </a:spcAft>
              <a:defRPr sz="2000">
                <a:solidFill>
                  <a:schemeClr val="tx1"/>
                </a:solidFill>
                <a:latin typeface="+mn-lt"/>
                <a:ea typeface="+mn-ea"/>
              </a:defRPr>
            </a:lvl6pPr>
            <a:lvl7pPr marL="5132388" indent="-228600" algn="l" rtl="0" fontAlgn="base">
              <a:spcBef>
                <a:spcPct val="20000"/>
              </a:spcBef>
              <a:spcAft>
                <a:spcPct val="0"/>
              </a:spcAft>
              <a:defRPr sz="2000">
                <a:solidFill>
                  <a:schemeClr val="tx1"/>
                </a:solidFill>
                <a:latin typeface="+mn-lt"/>
                <a:ea typeface="+mn-ea"/>
              </a:defRPr>
            </a:lvl7pPr>
            <a:lvl8pPr marL="5589588" indent="-228600" algn="l" rtl="0" fontAlgn="base">
              <a:spcBef>
                <a:spcPct val="20000"/>
              </a:spcBef>
              <a:spcAft>
                <a:spcPct val="0"/>
              </a:spcAft>
              <a:defRPr sz="2000">
                <a:solidFill>
                  <a:schemeClr val="tx1"/>
                </a:solidFill>
                <a:latin typeface="+mn-lt"/>
                <a:ea typeface="+mn-ea"/>
              </a:defRPr>
            </a:lvl8pPr>
            <a:lvl9pPr marL="6046788" indent="-228600" algn="l" rtl="0" fontAlgn="base">
              <a:spcBef>
                <a:spcPct val="20000"/>
              </a:spcBef>
              <a:spcAft>
                <a:spcPct val="0"/>
              </a:spcAft>
              <a:defRPr sz="2000">
                <a:solidFill>
                  <a:schemeClr val="tx1"/>
                </a:solidFill>
                <a:latin typeface="+mn-lt"/>
                <a:ea typeface="+mn-ea"/>
              </a:defRPr>
            </a:lvl9pPr>
          </a:lstStyle>
          <a:p>
            <a:pPr marL="269875" marR="0" lvl="0" indent="-269875" algn="l" defTabSz="914400" rtl="0" eaLnBrk="0" fontAlgn="base" latinLnBrk="0" hangingPunct="0">
              <a:lnSpc>
                <a:spcPct val="100000"/>
              </a:lnSpc>
              <a:spcBef>
                <a:spcPct val="20000"/>
              </a:spcBef>
              <a:spcAft>
                <a:spcPct val="0"/>
              </a:spcAft>
              <a:buClr>
                <a:srgbClr val="D70019"/>
              </a:buClr>
              <a:buSzTx/>
              <a:buFont typeface="Helvetica CE"/>
              <a:buBlip>
                <a:blip r:embed="rId4"/>
              </a:buBlip>
              <a:tabLst/>
              <a:defRPr/>
            </a:pPr>
            <a:r>
              <a:rPr kumimoji="0" lang="en-GB" sz="1600" b="1" i="0" u="none" strike="noStrike" kern="1200" cap="none" spc="0" normalizeH="0" baseline="0" noProof="0" dirty="0">
                <a:ln>
                  <a:noFill/>
                </a:ln>
                <a:solidFill>
                  <a:srgbClr val="FFFFFF">
                    <a:lumMod val="50000"/>
                  </a:srgbClr>
                </a:solidFill>
                <a:effectLst/>
                <a:uLnTx/>
                <a:uFillTx/>
                <a:latin typeface="Arial"/>
                <a:ea typeface="ＭＳ Ｐゴシック"/>
                <a:cs typeface="+mn-cs"/>
              </a:rPr>
              <a:t>Seasonal storage </a:t>
            </a:r>
            <a:r>
              <a:rPr kumimoji="0" lang="en-GB" sz="1600" b="0" i="0" u="none" strike="noStrike" kern="1200" cap="none" spc="0" normalizeH="0" baseline="0" noProof="0" dirty="0">
                <a:ln>
                  <a:noFill/>
                </a:ln>
                <a:solidFill>
                  <a:srgbClr val="FFFFFF">
                    <a:lumMod val="50000"/>
                  </a:srgbClr>
                </a:solidFill>
                <a:effectLst/>
                <a:uLnTx/>
                <a:uFillTx/>
                <a:latin typeface="Arial"/>
                <a:ea typeface="ＭＳ Ｐゴシック"/>
                <a:cs typeface="+mn-cs"/>
              </a:rPr>
              <a:t>in the form of gas, liquids or other non-battery massive storage</a:t>
            </a:r>
          </a:p>
        </p:txBody>
      </p:sp>
      <p:sp>
        <p:nvSpPr>
          <p:cNvPr id="35" name="Content Placeholder 14">
            <a:extLst>
              <a:ext uri="{FF2B5EF4-FFF2-40B4-BE49-F238E27FC236}">
                <a16:creationId xmlns:a16="http://schemas.microsoft.com/office/drawing/2014/main" id="{6A11CF1A-33AA-45E7-BA24-E3CC84F5ADDB}"/>
              </a:ext>
            </a:extLst>
          </p:cNvPr>
          <p:cNvSpPr txBox="1">
            <a:spLocks/>
          </p:cNvSpPr>
          <p:nvPr/>
        </p:nvSpPr>
        <p:spPr bwMode="auto">
          <a:xfrm>
            <a:off x="6156176" y="4920968"/>
            <a:ext cx="297979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71463" indent="-271463" algn="l" rtl="0" eaLnBrk="0" fontAlgn="base" hangingPunct="0">
              <a:spcBef>
                <a:spcPct val="20000"/>
              </a:spcBef>
              <a:spcAft>
                <a:spcPct val="0"/>
              </a:spcAft>
              <a:buClr>
                <a:srgbClr val="D70019"/>
              </a:buClr>
              <a:buFont typeface="Helvetica CE"/>
              <a:buBlip>
                <a:blip r:embed="rId4"/>
              </a:buBlip>
              <a:defRPr sz="2000">
                <a:solidFill>
                  <a:schemeClr val="tx1"/>
                </a:solidFill>
                <a:latin typeface="+mn-lt"/>
                <a:ea typeface="+mn-ea"/>
                <a:cs typeface="+mn-cs"/>
              </a:defRPr>
            </a:lvl1pPr>
            <a:lvl2pPr marL="804863" indent="-350838" algn="l" rtl="0" eaLnBrk="0" fontAlgn="base" hangingPunct="0">
              <a:spcBef>
                <a:spcPct val="20000"/>
              </a:spcBef>
              <a:spcAft>
                <a:spcPct val="0"/>
              </a:spcAft>
              <a:buClr>
                <a:srgbClr val="DDDDDD"/>
              </a:buClr>
              <a:buFont typeface="Arial" pitchFamily="34" charset="0"/>
              <a:buChar char="▬"/>
              <a:defRPr>
                <a:solidFill>
                  <a:schemeClr val="tx1"/>
                </a:solidFill>
                <a:latin typeface="+mn-lt"/>
                <a:ea typeface="+mn-ea"/>
              </a:defRPr>
            </a:lvl2pPr>
            <a:lvl3pPr marL="1211263" indent="-227013" algn="l" rtl="0" eaLnBrk="0" fontAlgn="base" hangingPunct="0">
              <a:spcBef>
                <a:spcPct val="20000"/>
              </a:spcBef>
              <a:spcAft>
                <a:spcPct val="0"/>
              </a:spcAft>
              <a:buClr>
                <a:schemeClr val="bg2"/>
              </a:buClr>
              <a:buChar char="•"/>
              <a:defRPr sz="1600">
                <a:solidFill>
                  <a:schemeClr val="tx1"/>
                </a:solidFill>
                <a:latin typeface="+mn-lt"/>
                <a:ea typeface="+mn-ea"/>
              </a:defRPr>
            </a:lvl3pPr>
            <a:lvl4pPr marL="3810000" indent="-228600" algn="l" rtl="0" eaLnBrk="0" fontAlgn="base" hangingPunct="0">
              <a:spcBef>
                <a:spcPct val="20000"/>
              </a:spcBef>
              <a:spcAft>
                <a:spcPct val="0"/>
              </a:spcAft>
              <a:defRPr sz="2000">
                <a:solidFill>
                  <a:schemeClr val="tx1"/>
                </a:solidFill>
                <a:latin typeface="+mn-lt"/>
                <a:ea typeface="+mn-ea"/>
              </a:defRPr>
            </a:lvl4pPr>
            <a:lvl5pPr marL="4217988" indent="-228600" algn="l" rtl="0" eaLnBrk="0" fontAlgn="base" hangingPunct="0">
              <a:spcBef>
                <a:spcPct val="20000"/>
              </a:spcBef>
              <a:spcAft>
                <a:spcPct val="0"/>
              </a:spcAft>
              <a:defRPr sz="2000">
                <a:solidFill>
                  <a:schemeClr val="tx1"/>
                </a:solidFill>
                <a:latin typeface="+mn-lt"/>
                <a:ea typeface="+mn-ea"/>
              </a:defRPr>
            </a:lvl5pPr>
            <a:lvl6pPr marL="4675188" indent="-228600" algn="l" rtl="0" fontAlgn="base">
              <a:spcBef>
                <a:spcPct val="20000"/>
              </a:spcBef>
              <a:spcAft>
                <a:spcPct val="0"/>
              </a:spcAft>
              <a:defRPr sz="2000">
                <a:solidFill>
                  <a:schemeClr val="tx1"/>
                </a:solidFill>
                <a:latin typeface="+mn-lt"/>
                <a:ea typeface="+mn-ea"/>
              </a:defRPr>
            </a:lvl6pPr>
            <a:lvl7pPr marL="5132388" indent="-228600" algn="l" rtl="0" fontAlgn="base">
              <a:spcBef>
                <a:spcPct val="20000"/>
              </a:spcBef>
              <a:spcAft>
                <a:spcPct val="0"/>
              </a:spcAft>
              <a:defRPr sz="2000">
                <a:solidFill>
                  <a:schemeClr val="tx1"/>
                </a:solidFill>
                <a:latin typeface="+mn-lt"/>
                <a:ea typeface="+mn-ea"/>
              </a:defRPr>
            </a:lvl7pPr>
            <a:lvl8pPr marL="5589588" indent="-228600" algn="l" rtl="0" fontAlgn="base">
              <a:spcBef>
                <a:spcPct val="20000"/>
              </a:spcBef>
              <a:spcAft>
                <a:spcPct val="0"/>
              </a:spcAft>
              <a:defRPr sz="2000">
                <a:solidFill>
                  <a:schemeClr val="tx1"/>
                </a:solidFill>
                <a:latin typeface="+mn-lt"/>
                <a:ea typeface="+mn-ea"/>
              </a:defRPr>
            </a:lvl8pPr>
            <a:lvl9pPr marL="6046788" indent="-228600" algn="l" rtl="0" fontAlgn="base">
              <a:spcBef>
                <a:spcPct val="20000"/>
              </a:spcBef>
              <a:spcAft>
                <a:spcPct val="0"/>
              </a:spcAft>
              <a:defRPr sz="2000">
                <a:solidFill>
                  <a:schemeClr val="tx1"/>
                </a:solidFill>
                <a:latin typeface="+mn-lt"/>
                <a:ea typeface="+mn-ea"/>
              </a:defRPr>
            </a:lvl9pPr>
          </a:lstStyle>
          <a:p>
            <a:pPr marL="269875" marR="0" lvl="0" indent="-269875" algn="l" defTabSz="914400" rtl="0" eaLnBrk="0" fontAlgn="base" latinLnBrk="0" hangingPunct="0">
              <a:lnSpc>
                <a:spcPct val="100000"/>
              </a:lnSpc>
              <a:spcBef>
                <a:spcPct val="20000"/>
              </a:spcBef>
              <a:spcAft>
                <a:spcPct val="0"/>
              </a:spcAft>
              <a:buClr>
                <a:srgbClr val="D70019"/>
              </a:buClr>
              <a:buSzTx/>
              <a:buFont typeface="Helvetica CE"/>
              <a:buBlip>
                <a:blip r:embed="rId4"/>
              </a:buBlip>
              <a:tabLst/>
              <a:defRPr/>
            </a:pPr>
            <a:r>
              <a:rPr kumimoji="0" lang="en-GB" sz="1600" b="0" i="0" u="none" strike="noStrike" kern="1200" cap="none" spc="0" normalizeH="0" baseline="0" noProof="0" dirty="0">
                <a:ln>
                  <a:noFill/>
                </a:ln>
                <a:solidFill>
                  <a:srgbClr val="FFFFFF">
                    <a:lumMod val="50000"/>
                  </a:srgbClr>
                </a:solidFill>
                <a:effectLst/>
                <a:uLnTx/>
                <a:uFillTx/>
                <a:latin typeface="Arial"/>
                <a:ea typeface="ＭＳ Ｐゴシック"/>
                <a:cs typeface="+mn-cs"/>
              </a:rPr>
              <a:t>Low-cost, efficient </a:t>
            </a:r>
            <a:r>
              <a:rPr kumimoji="0" lang="en-GB" sz="1600" b="1" i="0" u="none" strike="noStrike" kern="1200" cap="none" spc="0" normalizeH="0" baseline="0" noProof="0" dirty="0">
                <a:ln>
                  <a:noFill/>
                </a:ln>
                <a:solidFill>
                  <a:srgbClr val="FFFFFF">
                    <a:lumMod val="50000"/>
                  </a:srgbClr>
                </a:solidFill>
                <a:effectLst/>
                <a:uLnTx/>
                <a:uFillTx/>
                <a:latin typeface="Arial"/>
                <a:ea typeface="ＭＳ Ｐゴシック"/>
                <a:cs typeface="+mn-cs"/>
              </a:rPr>
              <a:t>balance of thermal energy </a:t>
            </a:r>
            <a:r>
              <a:rPr kumimoji="0" lang="en-GB" sz="1600" b="0" i="0" u="none" strike="noStrike" kern="1200" cap="none" spc="0" normalizeH="0" baseline="0" noProof="0" dirty="0">
                <a:ln>
                  <a:noFill/>
                </a:ln>
                <a:solidFill>
                  <a:srgbClr val="FFFFFF">
                    <a:lumMod val="50000"/>
                  </a:srgbClr>
                </a:solidFill>
                <a:effectLst/>
                <a:uLnTx/>
                <a:uFillTx/>
                <a:latin typeface="Arial"/>
                <a:ea typeface="ＭＳ Ｐゴシック"/>
                <a:cs typeface="+mn-cs"/>
              </a:rPr>
              <a:t>supply and demand</a:t>
            </a:r>
          </a:p>
        </p:txBody>
      </p:sp>
      <p:sp>
        <p:nvSpPr>
          <p:cNvPr id="36" name="Oval 35">
            <a:extLst>
              <a:ext uri="{FF2B5EF4-FFF2-40B4-BE49-F238E27FC236}">
                <a16:creationId xmlns:a16="http://schemas.microsoft.com/office/drawing/2014/main" id="{FB89CFAA-604A-44DF-AF4C-FCDFDC933656}"/>
              </a:ext>
            </a:extLst>
          </p:cNvPr>
          <p:cNvSpPr/>
          <p:nvPr/>
        </p:nvSpPr>
        <p:spPr bwMode="auto">
          <a:xfrm>
            <a:off x="3444429" y="3231624"/>
            <a:ext cx="756267" cy="461248"/>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37" name="Oval 36">
            <a:extLst>
              <a:ext uri="{FF2B5EF4-FFF2-40B4-BE49-F238E27FC236}">
                <a16:creationId xmlns:a16="http://schemas.microsoft.com/office/drawing/2014/main" id="{68F5774D-6102-4DDE-8EEE-15238A05A4D5}"/>
              </a:ext>
            </a:extLst>
          </p:cNvPr>
          <p:cNvSpPr/>
          <p:nvPr/>
        </p:nvSpPr>
        <p:spPr bwMode="auto">
          <a:xfrm rot="1202111">
            <a:off x="1693271" y="2646731"/>
            <a:ext cx="831771" cy="465995"/>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38" name="Oval 37">
            <a:extLst>
              <a:ext uri="{FF2B5EF4-FFF2-40B4-BE49-F238E27FC236}">
                <a16:creationId xmlns:a16="http://schemas.microsoft.com/office/drawing/2014/main" id="{A6820DE5-DF6C-493F-A692-7E79BE40B83C}"/>
              </a:ext>
            </a:extLst>
          </p:cNvPr>
          <p:cNvSpPr/>
          <p:nvPr/>
        </p:nvSpPr>
        <p:spPr bwMode="auto">
          <a:xfrm rot="19591109">
            <a:off x="4634235" y="4410032"/>
            <a:ext cx="831771" cy="475814"/>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0" name="Oval 39">
            <a:extLst>
              <a:ext uri="{FF2B5EF4-FFF2-40B4-BE49-F238E27FC236}">
                <a16:creationId xmlns:a16="http://schemas.microsoft.com/office/drawing/2014/main" id="{2981DB54-BC82-46D0-8BAE-4E871D61065E}"/>
              </a:ext>
            </a:extLst>
          </p:cNvPr>
          <p:cNvSpPr/>
          <p:nvPr/>
        </p:nvSpPr>
        <p:spPr bwMode="auto">
          <a:xfrm>
            <a:off x="4492771" y="4006979"/>
            <a:ext cx="576064" cy="557100"/>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1" name="Oval 40">
            <a:extLst>
              <a:ext uri="{FF2B5EF4-FFF2-40B4-BE49-F238E27FC236}">
                <a16:creationId xmlns:a16="http://schemas.microsoft.com/office/drawing/2014/main" id="{F00CB738-DA79-4E0E-A948-D78FB565CE58}"/>
              </a:ext>
            </a:extLst>
          </p:cNvPr>
          <p:cNvSpPr/>
          <p:nvPr/>
        </p:nvSpPr>
        <p:spPr bwMode="auto">
          <a:xfrm>
            <a:off x="3440047" y="3222360"/>
            <a:ext cx="756267" cy="470511"/>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2" name="Oval 41">
            <a:extLst>
              <a:ext uri="{FF2B5EF4-FFF2-40B4-BE49-F238E27FC236}">
                <a16:creationId xmlns:a16="http://schemas.microsoft.com/office/drawing/2014/main" id="{84099297-D945-427C-BF40-95722335B6C0}"/>
              </a:ext>
            </a:extLst>
          </p:cNvPr>
          <p:cNvSpPr/>
          <p:nvPr/>
        </p:nvSpPr>
        <p:spPr bwMode="auto">
          <a:xfrm rot="19591109">
            <a:off x="4258550" y="3751548"/>
            <a:ext cx="831771" cy="475814"/>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3" name="Oval 42">
            <a:extLst>
              <a:ext uri="{FF2B5EF4-FFF2-40B4-BE49-F238E27FC236}">
                <a16:creationId xmlns:a16="http://schemas.microsoft.com/office/drawing/2014/main" id="{4E46C74C-2057-4B16-8699-80879AAB2F6F}"/>
              </a:ext>
            </a:extLst>
          </p:cNvPr>
          <p:cNvSpPr/>
          <p:nvPr/>
        </p:nvSpPr>
        <p:spPr bwMode="auto">
          <a:xfrm>
            <a:off x="2476171" y="5155091"/>
            <a:ext cx="504056" cy="39336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5" name="Textfeld 7">
            <a:extLst>
              <a:ext uri="{FF2B5EF4-FFF2-40B4-BE49-F238E27FC236}">
                <a16:creationId xmlns:a16="http://schemas.microsoft.com/office/drawing/2014/main" id="{15B594AE-E230-4AE4-A8A7-C87CAAD34FAF}"/>
              </a:ext>
            </a:extLst>
          </p:cNvPr>
          <p:cNvSpPr txBox="1"/>
          <p:nvPr/>
        </p:nvSpPr>
        <p:spPr>
          <a:xfrm>
            <a:off x="21763" y="5810792"/>
            <a:ext cx="9100472" cy="954107"/>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sz="1400" b="1" dirty="0"/>
              <a:t>In 2050, thermal power generation, </a:t>
            </a:r>
            <a:r>
              <a:rPr lang="en-GB" sz="1400" dirty="0"/>
              <a:t>mainly running with renewable energy sources (concentrated solar power, biomass, biogas, synthetic gas such as methane and hydrogen, and geothermal) provides flexibility (including at partial loads) while guaranteeing electricity and heat supply during (winter) times with limited or less renewable energy supply.</a:t>
            </a:r>
          </a:p>
        </p:txBody>
      </p:sp>
      <p:sp>
        <p:nvSpPr>
          <p:cNvPr id="39" name="Oval 38">
            <a:extLst>
              <a:ext uri="{FF2B5EF4-FFF2-40B4-BE49-F238E27FC236}">
                <a16:creationId xmlns:a16="http://schemas.microsoft.com/office/drawing/2014/main" id="{98D97148-C1A8-4CD4-B199-B477EA21920E}"/>
              </a:ext>
            </a:extLst>
          </p:cNvPr>
          <p:cNvSpPr/>
          <p:nvPr/>
        </p:nvSpPr>
        <p:spPr bwMode="auto">
          <a:xfrm>
            <a:off x="2497943" y="5161495"/>
            <a:ext cx="504056" cy="39336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44" name="Oval 43">
            <a:extLst>
              <a:ext uri="{FF2B5EF4-FFF2-40B4-BE49-F238E27FC236}">
                <a16:creationId xmlns:a16="http://schemas.microsoft.com/office/drawing/2014/main" id="{607717E6-CF82-4604-8F82-3A70FC09197C}"/>
              </a:ext>
            </a:extLst>
          </p:cNvPr>
          <p:cNvSpPr/>
          <p:nvPr/>
        </p:nvSpPr>
        <p:spPr bwMode="auto">
          <a:xfrm>
            <a:off x="4499175" y="4005699"/>
            <a:ext cx="576064" cy="557100"/>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D70019"/>
              </a:buClr>
              <a:buSzTx/>
              <a:buFontTx/>
              <a:buBlip>
                <a:blip r:embed="rId4"/>
              </a:buBlip>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6708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animBg="1"/>
      <p:bldP spid="17" grpId="0" animBg="1"/>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p:bldP spid="35" grpId="0"/>
      <p:bldP spid="36" grpId="0" animBg="1"/>
      <p:bldP spid="37" grpId="0" animBg="1"/>
      <p:bldP spid="38" grpId="0" animBg="1"/>
      <p:bldP spid="40" grpId="0" animBg="1"/>
      <p:bldP spid="41" grpId="0" animBg="1"/>
      <p:bldP spid="42" grpId="0" animBg="1"/>
      <p:bldP spid="43" grpId="0" animBg="1"/>
      <p:bldP spid="45" grpId="0" animBg="1"/>
      <p:bldP spid="39" grpId="0" animBg="1"/>
      <p:bldP spid="4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EUTurbines PPT Template 2">
  <a:themeElements>
    <a:clrScheme name="EUTurbines PPT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UTurbines PPT Template 2">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D70019"/>
          </a:buClr>
          <a:buSzTx/>
          <a:buFontTx/>
          <a:buBlip>
            <a:blip xmlns:r="http://schemas.openxmlformats.org/officeDocument/2006/relationships" r:embed="rId1"/>
          </a:buBlip>
          <a:tabLst/>
          <a:defRPr kumimoji="0" lang="de-DE"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D70019"/>
          </a:buClr>
          <a:buSzTx/>
          <a:buFontTx/>
          <a:buBlip>
            <a:blip xmlns:r="http://schemas.openxmlformats.org/officeDocument/2006/relationships" r:embed="rId1"/>
          </a:buBlip>
          <a:tabLst/>
          <a:defRPr kumimoji="0" lang="de-DE"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EUTurbines PPT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Turbines PPT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Turbines PPT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Turbines PPT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Turbines PPT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Turbines PPT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Turbines PPT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Turbines PPT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Turbines PPT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Turbines PPT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Turbines PPT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Turbines PPT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Words>
  <Application>Microsoft Office PowerPoint</Application>
  <PresentationFormat>On-screen Show (4:3)</PresentationFormat>
  <Paragraphs>8</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Helvetica CE</vt:lpstr>
      <vt:lpstr>1_EUTurbines PPT Template 2</vt:lpstr>
      <vt:lpstr>Photo Editor Photo</vt:lpstr>
      <vt:lpstr>ETIP SNET:  The 2050 Vision of Europe’s Energy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2050 Vision of Europe’s Energy System</dc:title>
  <dc:creator>Sonia Clarena Baron</dc:creator>
  <cp:lastModifiedBy>Sonia Clarena Baron</cp:lastModifiedBy>
  <cp:revision>4</cp:revision>
  <dcterms:created xsi:type="dcterms:W3CDTF">2019-01-09T11:09:33Z</dcterms:created>
  <dcterms:modified xsi:type="dcterms:W3CDTF">2019-01-10T11:25:33Z</dcterms:modified>
</cp:coreProperties>
</file>