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4"/>
  </p:notesMasterIdLst>
  <p:sldIdLst>
    <p:sldId id="259" r:id="rId2"/>
    <p:sldId id="256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573"/>
  </p:normalViewPr>
  <p:slideViewPr>
    <p:cSldViewPr snapToGrid="0" snapToObjects="1">
      <p:cViewPr varScale="1">
        <p:scale>
          <a:sx n="71" d="100"/>
          <a:sy n="71" d="100"/>
        </p:scale>
        <p:origin x="4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15713-C589-4F30-BCB0-1977D54DE2C7}" type="datetimeFigureOut">
              <a:rPr lang="fr-BE" smtClean="0"/>
              <a:t>10-01-19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AA23-C34A-4910-AC5B-57F5F1FACCB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7162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CD4C1-32B0-4594-8728-3567B1842B98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844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5AA23-C34A-4910-AC5B-57F5F1FACCB0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774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9412" y="1709421"/>
            <a:ext cx="7662864" cy="4327842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1B9"/>
              </a:buClr>
              <a:buSzPct val="90000"/>
              <a:buFont typeface="Wingdings" charset="2"/>
              <a:buChar char="§"/>
              <a:tabLst/>
              <a:defRPr>
                <a:latin typeface="Calibri" panose="020F0502020204030204" pitchFamily="34" charset="0"/>
              </a:defRPr>
            </a:lvl1pPr>
            <a:lvl2pPr marL="685800" marR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Arial"/>
              <a:buChar char="•"/>
              <a:tabLst/>
              <a:defRPr>
                <a:latin typeface="Calibri" panose="020F0502020204030204" pitchFamily="34" charset="0"/>
              </a:defRPr>
            </a:lvl2pPr>
            <a:lvl3pPr marL="1035050" marR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1B9"/>
              </a:buClr>
              <a:buSzPct val="90000"/>
              <a:buFont typeface="Wingdings" charset="2"/>
              <a:buChar char="§"/>
              <a:tabLst/>
              <a:defRPr>
                <a:latin typeface="Calibri" panose="020F0502020204030204" pitchFamily="34" charset="0"/>
              </a:defRPr>
            </a:lvl3pPr>
            <a:lvl4pPr marL="1371600" marR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50000"/>
                  <a:lumOff val="50000"/>
                </a:srgbClr>
              </a:buClr>
              <a:buSzPct val="90000"/>
              <a:buFont typeface="Arial"/>
              <a:buChar char="•"/>
              <a:tabLst/>
              <a:defRPr>
                <a:latin typeface="Calibri" panose="020F0502020204030204" pitchFamily="34" charset="0"/>
              </a:defRPr>
            </a:lvl4pPr>
            <a:lvl5pPr marL="1720850" marR="0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1B9"/>
              </a:buClr>
              <a:buSzPct val="90000"/>
              <a:buFont typeface="Arial"/>
              <a:buChar char="•"/>
              <a:tabLst/>
              <a:defRPr>
                <a:latin typeface="Calibri" panose="020F0502020204030204" pitchFamily="34" charset="0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1B9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nl-BE" sz="2400" b="0" i="0" u="none" strike="noStrike" kern="1200" cap="none" spc="0" normalizeH="0" baseline="0" noProof="0" dirty="0">
                <a:ln>
                  <a:noFill/>
                </a:ln>
                <a:solidFill>
                  <a:srgbClr val="0C71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1st level</a:t>
            </a:r>
          </a:p>
          <a:p>
            <a:pPr marL="685800" marR="0" lvl="1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606"/>
              </a:buClr>
              <a:buSzPct val="90000"/>
              <a:buFont typeface="Arial"/>
              <a:buChar char="•"/>
              <a:tabLst/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0C71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2nd level</a:t>
            </a:r>
          </a:p>
          <a:p>
            <a:pPr marL="1035050" marR="0" lvl="2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1B9"/>
              </a:buClr>
              <a:buSzPct val="90000"/>
              <a:buFont typeface="Wingdings" charset="2"/>
              <a:buChar char="§"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srgbClr val="0C71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3th level</a:t>
            </a:r>
          </a:p>
          <a:p>
            <a:pPr marL="1371600" marR="0" lvl="3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50000"/>
                  <a:lumOff val="50000"/>
                </a:srgbClr>
              </a:buClr>
              <a:buSzPct val="90000"/>
              <a:buFont typeface="Arial"/>
              <a:buChar char="•"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0C71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4th level</a:t>
            </a:r>
          </a:p>
          <a:p>
            <a:pPr marL="1720850" marR="0" lvl="4" indent="-349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71B9"/>
              </a:buClr>
              <a:buSzPct val="90000"/>
              <a:buFont typeface="Arial"/>
              <a:buChar char="•"/>
              <a:tabLst/>
              <a:defRPr/>
            </a:pPr>
            <a:r>
              <a:rPr kumimoji="0" lang="nl-BE" sz="1200" b="0" i="0" u="none" strike="noStrike" kern="1200" cap="none" spc="0" normalizeH="0" baseline="0" noProof="0" dirty="0">
                <a:ln>
                  <a:noFill/>
                </a:ln>
                <a:solidFill>
                  <a:srgbClr val="0C71B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5th level</a:t>
            </a:r>
          </a:p>
          <a:p>
            <a:pPr lvl="0"/>
            <a:endParaRPr lang="nl-BE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9412" y="236797"/>
            <a:ext cx="5241758" cy="1056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dirty="0"/>
              <a:t>Click to add title</a:t>
            </a:r>
            <a:endParaRPr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68" y="336754"/>
            <a:ext cx="2583061" cy="8173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68" y="336754"/>
            <a:ext cx="2583061" cy="81738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0" y="6595207"/>
            <a:ext cx="9700609" cy="261235"/>
            <a:chOff x="0" y="6595207"/>
            <a:chExt cx="9700609" cy="261235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6617802"/>
              <a:ext cx="9700609" cy="238640"/>
              <a:chOff x="0" y="6322144"/>
              <a:chExt cx="9700609" cy="291512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0" y="6340056"/>
                <a:ext cx="9144000" cy="273600"/>
                <a:chOff x="0" y="6340056"/>
                <a:chExt cx="9144000" cy="2736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0" y="6340056"/>
                  <a:ext cx="1066800" cy="2736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1066800" y="6340056"/>
                  <a:ext cx="1879600" cy="27200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946400" y="6340056"/>
                  <a:ext cx="6197600" cy="27200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6969521" y="6322144"/>
                <a:ext cx="2731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www.oceanenergy-europe.eu</a:t>
                </a:r>
              </a:p>
            </p:txBody>
          </p:sp>
        </p:grpSp>
        <p:sp>
          <p:nvSpPr>
            <p:cNvPr id="29" name="Rectangle 28"/>
            <p:cNvSpPr/>
            <p:nvPr userDrawn="1"/>
          </p:nvSpPr>
          <p:spPr>
            <a:xfrm>
              <a:off x="0" y="6627270"/>
              <a:ext cx="1066800" cy="2239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066800" y="6627270"/>
              <a:ext cx="1879600" cy="2226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2946400" y="6627270"/>
              <a:ext cx="6197600" cy="2226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217351" y="6597242"/>
              <a:ext cx="719117" cy="22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chemeClr val="bg1"/>
                  </a:solidFill>
                </a:rPr>
                <a:t>@</a:t>
              </a:r>
              <a:r>
                <a:rPr lang="en-GB" sz="1200" dirty="0" err="1">
                  <a:solidFill>
                    <a:schemeClr val="bg1"/>
                  </a:solidFill>
                </a:rPr>
                <a:t>euoea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6969521" y="6595207"/>
              <a:ext cx="2731088" cy="22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www.oceanenergy-europe.eu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5496" y="6677242"/>
              <a:ext cx="194883" cy="130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02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959718" y="5507588"/>
            <a:ext cx="7812011" cy="735897"/>
          </a:xfrm>
          <a:solidFill>
            <a:schemeClr val="bg1">
              <a:alpha val="80000"/>
            </a:schemeClr>
          </a:solidFill>
        </p:spPr>
        <p:txBody>
          <a:bodyPr anchor="t">
            <a:normAutofit/>
          </a:bodyPr>
          <a:lstStyle>
            <a:lvl1pPr>
              <a:defRPr baseline="0"/>
            </a:lvl1pPr>
          </a:lstStyle>
          <a:p>
            <a:r>
              <a:rPr lang="en-GB" dirty="0"/>
              <a:t>Click to add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59717" y="6262093"/>
            <a:ext cx="7812012" cy="414010"/>
          </a:xfrm>
        </p:spPr>
        <p:txBody>
          <a:bodyPr tIns="0" bIns="0"/>
          <a:lstStyle>
            <a:lvl1pPr marL="0" indent="0" algn="l">
              <a:spcBef>
                <a:spcPts val="300"/>
              </a:spcBef>
              <a:buNone/>
              <a:defRPr sz="1800" b="1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add subtitle</a:t>
            </a:r>
            <a:endParaRPr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68" y="336754"/>
            <a:ext cx="2583061" cy="817380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579118" y="1402986"/>
            <a:ext cx="8568000" cy="3994514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01452" y="0"/>
            <a:ext cx="262800" cy="6858000"/>
            <a:chOff x="301452" y="0"/>
            <a:chExt cx="652706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301452" y="0"/>
              <a:ext cx="652706" cy="3513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01452" y="351373"/>
              <a:ext cx="652706" cy="10516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301452" y="1402986"/>
              <a:ext cx="652706" cy="545501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8032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0029"/>
            <a:ext cx="9144000" cy="6603380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 hasCustomPrompt="1"/>
          </p:nvPr>
        </p:nvSpPr>
        <p:spPr>
          <a:xfrm>
            <a:off x="5569161" y="1843709"/>
            <a:ext cx="3332153" cy="1654733"/>
          </a:xfrm>
          <a:solidFill>
            <a:schemeClr val="bg1">
              <a:alpha val="80000"/>
            </a:schemeClr>
          </a:solidFill>
          <a:ln>
            <a:noFill/>
          </a:ln>
        </p:spPr>
        <p:txBody>
          <a:bodyPr/>
          <a:lstStyle>
            <a:lvl5pPr>
              <a:defRPr/>
            </a:lvl5pPr>
          </a:lstStyle>
          <a:p>
            <a:pPr lvl="0"/>
            <a:r>
              <a:rPr lang="nl-BE" dirty="0"/>
              <a:t>1st level</a:t>
            </a:r>
          </a:p>
          <a:p>
            <a:pPr lvl="1"/>
            <a:r>
              <a:rPr lang="nl-BE" dirty="0"/>
              <a:t>2nd level</a:t>
            </a:r>
          </a:p>
          <a:p>
            <a:pPr lvl="2"/>
            <a:r>
              <a:rPr lang="nl-BE" dirty="0"/>
              <a:t>3th level</a:t>
            </a:r>
          </a:p>
          <a:p>
            <a:pPr lvl="3"/>
            <a:r>
              <a:rPr lang="nl-BE" dirty="0"/>
              <a:t>4th level</a:t>
            </a:r>
          </a:p>
          <a:p>
            <a:pPr lvl="4"/>
            <a:r>
              <a:rPr lang="nl-BE" dirty="0"/>
              <a:t>5th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595207"/>
            <a:ext cx="9700609" cy="261235"/>
            <a:chOff x="0" y="6595207"/>
            <a:chExt cx="9700609" cy="261235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6617802"/>
              <a:ext cx="9700609" cy="238640"/>
              <a:chOff x="0" y="6322144"/>
              <a:chExt cx="9700609" cy="29151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0" y="6340056"/>
                <a:ext cx="9144000" cy="273600"/>
                <a:chOff x="0" y="6340056"/>
                <a:chExt cx="9144000" cy="2736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0" y="6340056"/>
                  <a:ext cx="1066800" cy="2736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1066800" y="6340056"/>
                  <a:ext cx="1879600" cy="27200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946400" y="6340056"/>
                  <a:ext cx="6197600" cy="27200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6969521" y="6322144"/>
                <a:ext cx="2731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www.oceanenergy-europe.eu</a:t>
                </a:r>
              </a:p>
            </p:txBody>
          </p:sp>
        </p:grpSp>
        <p:sp>
          <p:nvSpPr>
            <p:cNvPr id="22" name="Rectangle 21"/>
            <p:cNvSpPr/>
            <p:nvPr userDrawn="1"/>
          </p:nvSpPr>
          <p:spPr>
            <a:xfrm>
              <a:off x="0" y="6627270"/>
              <a:ext cx="1066800" cy="2239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1066800" y="6627270"/>
              <a:ext cx="1879600" cy="2226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946400" y="6627270"/>
              <a:ext cx="6197600" cy="2226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217351" y="6597242"/>
              <a:ext cx="719117" cy="22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chemeClr val="bg1"/>
                  </a:solidFill>
                </a:rPr>
                <a:t>@</a:t>
              </a:r>
              <a:r>
                <a:rPr lang="en-GB" sz="1200" dirty="0" err="1">
                  <a:solidFill>
                    <a:schemeClr val="bg1"/>
                  </a:solidFill>
                </a:rPr>
                <a:t>euoea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6969521" y="6595207"/>
              <a:ext cx="2731088" cy="22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www.oceanenergy-europe.eu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496" y="6677242"/>
              <a:ext cx="194883" cy="130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275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790425" y="2143760"/>
            <a:ext cx="4094868" cy="44288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BE" dirty="0"/>
              <a:t>1st level</a:t>
            </a:r>
          </a:p>
          <a:p>
            <a:pPr lvl="1"/>
            <a:r>
              <a:rPr lang="nl-BE" dirty="0"/>
              <a:t>2nd level</a:t>
            </a:r>
          </a:p>
          <a:p>
            <a:pPr lvl="2"/>
            <a:r>
              <a:rPr lang="nl-BE" dirty="0"/>
              <a:t>3th level</a:t>
            </a:r>
          </a:p>
          <a:p>
            <a:pPr lvl="3"/>
            <a:r>
              <a:rPr lang="nl-BE" dirty="0"/>
              <a:t>4th level</a:t>
            </a:r>
          </a:p>
          <a:p>
            <a:pPr lvl="4"/>
            <a:r>
              <a:rPr lang="nl-BE" dirty="0"/>
              <a:t>5th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0029"/>
            <a:ext cx="4548352" cy="6605236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6595207"/>
            <a:ext cx="9700609" cy="261235"/>
            <a:chOff x="0" y="6595207"/>
            <a:chExt cx="9700609" cy="261235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6617802"/>
              <a:ext cx="9700609" cy="238640"/>
              <a:chOff x="0" y="6322144"/>
              <a:chExt cx="9700609" cy="29151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0" y="6340056"/>
                <a:ext cx="9144000" cy="273600"/>
                <a:chOff x="0" y="6340056"/>
                <a:chExt cx="9144000" cy="2736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0" y="6340056"/>
                  <a:ext cx="1066800" cy="2736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1066800" y="6340056"/>
                  <a:ext cx="1879600" cy="27200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946400" y="6340056"/>
                  <a:ext cx="6197600" cy="27200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6969521" y="6322144"/>
                <a:ext cx="2731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www.oceanenergy-europe.eu</a:t>
                </a:r>
              </a:p>
            </p:txBody>
          </p:sp>
        </p:grpSp>
        <p:sp>
          <p:nvSpPr>
            <p:cNvPr id="20" name="Rectangle 19"/>
            <p:cNvSpPr/>
            <p:nvPr userDrawn="1"/>
          </p:nvSpPr>
          <p:spPr>
            <a:xfrm>
              <a:off x="0" y="6627270"/>
              <a:ext cx="1066800" cy="2239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066800" y="6627270"/>
              <a:ext cx="1879600" cy="2226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946400" y="6627270"/>
              <a:ext cx="6197600" cy="2226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217351" y="6597242"/>
              <a:ext cx="719117" cy="22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chemeClr val="bg1"/>
                  </a:solidFill>
                </a:rPr>
                <a:t>@</a:t>
              </a:r>
              <a:r>
                <a:rPr lang="en-GB" sz="1200" dirty="0" err="1">
                  <a:solidFill>
                    <a:schemeClr val="bg1"/>
                  </a:solidFill>
                </a:rPr>
                <a:t>euoea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 userDrawn="1"/>
          </p:nvSpPr>
          <p:spPr>
            <a:xfrm>
              <a:off x="6969521" y="6595207"/>
              <a:ext cx="2731088" cy="22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www.oceanenergy-europe.eu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496" y="6677242"/>
              <a:ext cx="194883" cy="130023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68" y="336754"/>
            <a:ext cx="2583061" cy="817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0425" y="1208792"/>
            <a:ext cx="4094868" cy="807176"/>
          </a:xfrm>
        </p:spPr>
        <p:txBody>
          <a:bodyPr/>
          <a:lstStyle/>
          <a:p>
            <a:r>
              <a:rPr lang="nl-BE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80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95648" y="1402080"/>
            <a:ext cx="4548352" cy="1620000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8863" y="1402080"/>
            <a:ext cx="3741857" cy="511212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BE" dirty="0"/>
              <a:t>1st level</a:t>
            </a:r>
          </a:p>
          <a:p>
            <a:pPr lvl="1"/>
            <a:r>
              <a:rPr lang="nl-BE" dirty="0"/>
              <a:t>2nd level</a:t>
            </a:r>
          </a:p>
          <a:p>
            <a:pPr lvl="2"/>
            <a:r>
              <a:rPr lang="nl-BE" dirty="0"/>
              <a:t>3th level</a:t>
            </a:r>
          </a:p>
          <a:p>
            <a:pPr lvl="3"/>
            <a:r>
              <a:rPr lang="nl-BE" dirty="0"/>
              <a:t>4th level</a:t>
            </a:r>
          </a:p>
          <a:p>
            <a:pPr lvl="4"/>
            <a:r>
              <a:rPr lang="nl-BE" dirty="0"/>
              <a:t>5th level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95648" y="3134851"/>
            <a:ext cx="4548352" cy="1620000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2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95648" y="4887943"/>
            <a:ext cx="4548352" cy="1620000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0" y="6595207"/>
            <a:ext cx="9700609" cy="261235"/>
            <a:chOff x="0" y="6595207"/>
            <a:chExt cx="9700609" cy="261235"/>
          </a:xfrm>
        </p:grpSpPr>
        <p:grpSp>
          <p:nvGrpSpPr>
            <p:cNvPr id="30" name="Group 29"/>
            <p:cNvGrpSpPr/>
            <p:nvPr/>
          </p:nvGrpSpPr>
          <p:grpSpPr>
            <a:xfrm>
              <a:off x="0" y="6617802"/>
              <a:ext cx="9700609" cy="238640"/>
              <a:chOff x="0" y="6322144"/>
              <a:chExt cx="9700609" cy="291512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0" y="6340056"/>
                <a:ext cx="9144000" cy="273600"/>
                <a:chOff x="0" y="6340056"/>
                <a:chExt cx="9144000" cy="2736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0" y="6340056"/>
                  <a:ext cx="1066800" cy="2736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066800" y="6340056"/>
                  <a:ext cx="1879600" cy="27200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2946400" y="6340056"/>
                  <a:ext cx="6197600" cy="27200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6969521" y="6322144"/>
                <a:ext cx="2731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www.oceanenergy-europe.eu</a:t>
                </a:r>
              </a:p>
            </p:txBody>
          </p:sp>
        </p:grpSp>
        <p:sp>
          <p:nvSpPr>
            <p:cNvPr id="31" name="Rectangle 30"/>
            <p:cNvSpPr/>
            <p:nvPr userDrawn="1"/>
          </p:nvSpPr>
          <p:spPr>
            <a:xfrm>
              <a:off x="0" y="6627270"/>
              <a:ext cx="1066800" cy="2239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1066800" y="6627270"/>
              <a:ext cx="1879600" cy="2226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946400" y="6627270"/>
              <a:ext cx="6197600" cy="2226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217351" y="6597242"/>
              <a:ext cx="719117" cy="22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chemeClr val="bg1"/>
                  </a:solidFill>
                </a:rPr>
                <a:t>@</a:t>
              </a:r>
              <a:r>
                <a:rPr lang="en-GB" sz="1200" dirty="0" err="1">
                  <a:solidFill>
                    <a:schemeClr val="bg1"/>
                  </a:solidFill>
                </a:rPr>
                <a:t>euoea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6969521" y="6595207"/>
              <a:ext cx="2731088" cy="22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www.oceanenergy-europe.eu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5496" y="6677242"/>
              <a:ext cx="194883" cy="130023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68" y="336754"/>
            <a:ext cx="2583061" cy="8173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8863" y="236797"/>
            <a:ext cx="5241758" cy="10560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25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59412" y="236797"/>
            <a:ext cx="5241758" cy="1056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dirty="0"/>
              <a:t>Click to add title</a:t>
            </a:r>
            <a:endParaRPr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68" y="336754"/>
            <a:ext cx="2583061" cy="8173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68" y="336754"/>
            <a:ext cx="2583061" cy="817380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2" hasCustomPrompt="1"/>
          </p:nvPr>
        </p:nvSpPr>
        <p:spPr>
          <a:xfrm>
            <a:off x="739775" y="1709421"/>
            <a:ext cx="3665957" cy="432784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BE" dirty="0"/>
              <a:t>1st level</a:t>
            </a:r>
          </a:p>
          <a:p>
            <a:pPr lvl="1"/>
            <a:r>
              <a:rPr lang="nl-BE" dirty="0"/>
              <a:t>2nd level</a:t>
            </a:r>
          </a:p>
          <a:p>
            <a:pPr lvl="2"/>
            <a:r>
              <a:rPr lang="nl-BE" dirty="0"/>
              <a:t>3th level</a:t>
            </a:r>
          </a:p>
          <a:p>
            <a:pPr lvl="3"/>
            <a:r>
              <a:rPr lang="nl-BE" dirty="0"/>
              <a:t>4th level</a:t>
            </a:r>
          </a:p>
          <a:p>
            <a:pPr lvl="4"/>
            <a:r>
              <a:rPr lang="nl-BE" dirty="0"/>
              <a:t>5th level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6682" y="1709421"/>
            <a:ext cx="3665957" cy="432784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BE" dirty="0"/>
              <a:t>1st level</a:t>
            </a:r>
          </a:p>
          <a:p>
            <a:pPr lvl="1"/>
            <a:r>
              <a:rPr lang="nl-BE" dirty="0"/>
              <a:t>2nd level</a:t>
            </a:r>
          </a:p>
          <a:p>
            <a:pPr lvl="2"/>
            <a:r>
              <a:rPr lang="nl-BE" dirty="0"/>
              <a:t>3th level</a:t>
            </a:r>
          </a:p>
          <a:p>
            <a:pPr lvl="3"/>
            <a:r>
              <a:rPr lang="nl-BE" dirty="0"/>
              <a:t>4th level</a:t>
            </a:r>
          </a:p>
          <a:p>
            <a:pPr lvl="4"/>
            <a:r>
              <a:rPr lang="nl-BE" dirty="0"/>
              <a:t>5th level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0" y="6595207"/>
            <a:ext cx="9700609" cy="261235"/>
            <a:chOff x="0" y="6595207"/>
            <a:chExt cx="9700609" cy="261235"/>
          </a:xfrm>
        </p:grpSpPr>
        <p:grpSp>
          <p:nvGrpSpPr>
            <p:cNvPr id="24" name="Group 23"/>
            <p:cNvGrpSpPr/>
            <p:nvPr/>
          </p:nvGrpSpPr>
          <p:grpSpPr>
            <a:xfrm>
              <a:off x="0" y="6617802"/>
              <a:ext cx="9700609" cy="238640"/>
              <a:chOff x="0" y="6322144"/>
              <a:chExt cx="9700609" cy="29151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0" y="6340056"/>
                <a:ext cx="9144000" cy="273600"/>
                <a:chOff x="0" y="6340056"/>
                <a:chExt cx="9144000" cy="2736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0" y="6340056"/>
                  <a:ext cx="1066800" cy="2736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1066800" y="6340056"/>
                  <a:ext cx="1879600" cy="27200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2946400" y="6340056"/>
                  <a:ext cx="6197600" cy="27200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40" name="TextBox 39"/>
              <p:cNvSpPr txBox="1"/>
              <p:nvPr/>
            </p:nvSpPr>
            <p:spPr>
              <a:xfrm>
                <a:off x="6969521" y="6322144"/>
                <a:ext cx="2731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www.oceanenergy-europe.eu</a:t>
                </a:r>
              </a:p>
            </p:txBody>
          </p:sp>
        </p:grpSp>
        <p:sp>
          <p:nvSpPr>
            <p:cNvPr id="26" name="Rectangle 25"/>
            <p:cNvSpPr/>
            <p:nvPr userDrawn="1"/>
          </p:nvSpPr>
          <p:spPr>
            <a:xfrm>
              <a:off x="0" y="6627270"/>
              <a:ext cx="1066800" cy="2239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066800" y="6627270"/>
              <a:ext cx="1879600" cy="2226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946400" y="6627270"/>
              <a:ext cx="6197600" cy="2226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217351" y="6597242"/>
              <a:ext cx="719117" cy="22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chemeClr val="bg1"/>
                  </a:solidFill>
                </a:rPr>
                <a:t>@</a:t>
              </a:r>
              <a:r>
                <a:rPr lang="en-GB" sz="1200" dirty="0" err="1">
                  <a:solidFill>
                    <a:schemeClr val="bg1"/>
                  </a:solidFill>
                </a:rPr>
                <a:t>euoea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 userDrawn="1"/>
          </p:nvSpPr>
          <p:spPr>
            <a:xfrm>
              <a:off x="6969521" y="6595207"/>
              <a:ext cx="2731088" cy="22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www.oceanenergy-europe.eu</a:t>
              </a:r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5496" y="6677242"/>
              <a:ext cx="194883" cy="130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01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0030"/>
            <a:ext cx="9144000" cy="6868029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55823" y="1283277"/>
            <a:ext cx="5241758" cy="1056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Click to add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3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2940"/>
            <a:ext cx="9144000" cy="5024780"/>
          </a:xfrm>
          <a:solidFill>
            <a:srgbClr val="D1F1FC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Drag image into object or click button to insert image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7" y="5618202"/>
            <a:ext cx="2583061" cy="8173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7" y="5618202"/>
            <a:ext cx="2583061" cy="817380"/>
          </a:xfrm>
          <a:prstGeom prst="rect">
            <a:avLst/>
          </a:prstGeom>
        </p:spPr>
      </p:pic>
      <p:grpSp>
        <p:nvGrpSpPr>
          <p:cNvPr id="45" name="Group 44"/>
          <p:cNvGrpSpPr/>
          <p:nvPr userDrawn="1"/>
        </p:nvGrpSpPr>
        <p:grpSpPr>
          <a:xfrm>
            <a:off x="0" y="5007985"/>
            <a:ext cx="9700609" cy="261235"/>
            <a:chOff x="0" y="6595207"/>
            <a:chExt cx="9700609" cy="261235"/>
          </a:xfrm>
        </p:grpSpPr>
        <p:grpSp>
          <p:nvGrpSpPr>
            <p:cNvPr id="46" name="Group 45"/>
            <p:cNvGrpSpPr/>
            <p:nvPr/>
          </p:nvGrpSpPr>
          <p:grpSpPr>
            <a:xfrm>
              <a:off x="0" y="6617802"/>
              <a:ext cx="9700609" cy="238640"/>
              <a:chOff x="0" y="6322144"/>
              <a:chExt cx="9700609" cy="291512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0" y="6340056"/>
                <a:ext cx="9144000" cy="273600"/>
                <a:chOff x="0" y="6340056"/>
                <a:chExt cx="9144000" cy="27360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0" y="6340056"/>
                  <a:ext cx="1066800" cy="27360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066800" y="6340056"/>
                  <a:ext cx="1879600" cy="272007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2946400" y="6340056"/>
                  <a:ext cx="6197600" cy="272007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6969521" y="6322144"/>
                <a:ext cx="2731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</a:rPr>
                  <a:t>www.oceanenergy-europe.eu</a:t>
                </a:r>
              </a:p>
            </p:txBody>
          </p:sp>
        </p:grpSp>
        <p:sp>
          <p:nvSpPr>
            <p:cNvPr id="47" name="Rectangle 46"/>
            <p:cNvSpPr/>
            <p:nvPr userDrawn="1"/>
          </p:nvSpPr>
          <p:spPr>
            <a:xfrm>
              <a:off x="0" y="6627270"/>
              <a:ext cx="1066800" cy="22397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1066800" y="6627270"/>
              <a:ext cx="1879600" cy="2226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 48"/>
            <p:cNvSpPr/>
            <p:nvPr userDrawn="1"/>
          </p:nvSpPr>
          <p:spPr>
            <a:xfrm>
              <a:off x="2946400" y="6627270"/>
              <a:ext cx="6197600" cy="2226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217351" y="6597242"/>
              <a:ext cx="719117" cy="22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solidFill>
                    <a:schemeClr val="bg1"/>
                  </a:solidFill>
                </a:rPr>
                <a:t>@</a:t>
              </a:r>
              <a:r>
                <a:rPr lang="en-GB" sz="1200" dirty="0" err="1">
                  <a:solidFill>
                    <a:schemeClr val="bg1"/>
                  </a:solidFill>
                </a:rPr>
                <a:t>euoea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6969521" y="6595207"/>
              <a:ext cx="2731088" cy="226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</a:rPr>
                <a:t>www.oceanenergy-europe.eu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5496" y="6677242"/>
              <a:ext cx="194883" cy="1300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9449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1655250"/>
            <a:ext cx="7662864" cy="4382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1st level</a:t>
            </a:r>
          </a:p>
          <a:p>
            <a:pPr lvl="1"/>
            <a:r>
              <a:rPr lang="nl-BE" dirty="0"/>
              <a:t>2nd level</a:t>
            </a:r>
          </a:p>
          <a:p>
            <a:pPr lvl="2"/>
            <a:r>
              <a:rPr lang="nl-BE" dirty="0"/>
              <a:t>3th level</a:t>
            </a:r>
          </a:p>
          <a:p>
            <a:pPr lvl="3"/>
            <a:r>
              <a:rPr lang="nl-BE" dirty="0"/>
              <a:t>4th level</a:t>
            </a:r>
          </a:p>
          <a:p>
            <a:pPr lvl="4"/>
            <a:r>
              <a:rPr lang="nl-BE" dirty="0"/>
              <a:t>5th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445042" y="236797"/>
            <a:ext cx="5241758" cy="1056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 dirty="0"/>
              <a:t>Click to add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39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9" r:id="rId4"/>
    <p:sldLayoutId id="2147483711" r:id="rId5"/>
    <p:sldLayoutId id="2147483715" r:id="rId6"/>
    <p:sldLayoutId id="2147483725" r:id="rId7"/>
    <p:sldLayoutId id="2147483717" r:id="rId8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000" b="1" i="0" kern="1200">
          <a:solidFill>
            <a:schemeClr val="tx2"/>
          </a:solidFill>
          <a:latin typeface="Calibri" charset="0"/>
          <a:ea typeface="Calibri" charset="0"/>
          <a:cs typeface="Calibri" charset="0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SzPct val="90000"/>
        <a:buFont typeface="Wingdings" charset="2"/>
        <a:buChar char="§"/>
        <a:defRPr sz="24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685800" indent="-336550" algn="l" defTabSz="914400" rtl="0" eaLnBrk="1" latinLnBrk="0" hangingPunct="1">
        <a:lnSpc>
          <a:spcPct val="100000"/>
        </a:lnSpc>
        <a:spcBef>
          <a:spcPts val="0"/>
        </a:spcBef>
        <a:buClr>
          <a:schemeClr val="accent6"/>
        </a:buClr>
        <a:buSzPct val="90000"/>
        <a:buFont typeface="Arial"/>
        <a:buChar char="•"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1035050" indent="-34925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SzPct val="90000"/>
        <a:buFont typeface="Wingdings" charset="2"/>
        <a:buChar char="§"/>
        <a:defRPr sz="16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1371600" indent="-336550" algn="l" defTabSz="914400" rtl="0" eaLnBrk="1" latinLnBrk="0" hangingPunct="1">
        <a:lnSpc>
          <a:spcPct val="100000"/>
        </a:lnSpc>
        <a:spcBef>
          <a:spcPts val="0"/>
        </a:spcBef>
        <a:buClr>
          <a:schemeClr val="tx2">
            <a:lumMod val="75000"/>
          </a:schemeClr>
        </a:buClr>
        <a:buSzPct val="90000"/>
        <a:buFont typeface="Arial"/>
        <a:buChar char="•"/>
        <a:defRPr sz="1400" b="0" i="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1720850" indent="-349250" algn="l" defTabSz="914400" rtl="0" eaLnBrk="1" latinLnBrk="0" hangingPunct="1">
        <a:lnSpc>
          <a:spcPct val="100000"/>
        </a:lnSpc>
        <a:spcBef>
          <a:spcPts val="0"/>
        </a:spcBef>
        <a:buClr>
          <a:schemeClr val="accent6">
            <a:lumMod val="60000"/>
            <a:lumOff val="40000"/>
          </a:schemeClr>
        </a:buClr>
        <a:buSzPct val="90000"/>
        <a:buFont typeface="Arial"/>
        <a:buChar char="•"/>
        <a:defRPr sz="1200" b="0" i="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Ocean energy : a valuable source of flexibility</a:t>
            </a:r>
            <a:endParaRPr lang="en-GB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59717" y="6353573"/>
            <a:ext cx="7812012" cy="322530"/>
          </a:xfrm>
        </p:spPr>
        <p:txBody>
          <a:bodyPr>
            <a:normAutofit/>
          </a:bodyPr>
          <a:lstStyle/>
          <a:p>
            <a:r>
              <a:rPr lang="en-GB" sz="1600" dirty="0"/>
              <a:t>Donagh Cagney, Policy Director, Ocean Energy Europe</a:t>
            </a:r>
            <a:endParaRPr lang="en-GB" sz="1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69F94-8F34-46D5-BD9A-A933148E40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t="11429" r="19014" b="9968"/>
          <a:stretch/>
        </p:blipFill>
        <p:spPr>
          <a:xfrm>
            <a:off x="566057" y="1402986"/>
            <a:ext cx="4188823" cy="3994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E7517C-3318-4557-A499-C9FABB711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0" r="17347"/>
          <a:stretch/>
        </p:blipFill>
        <p:spPr>
          <a:xfrm>
            <a:off x="4943761" y="1402986"/>
            <a:ext cx="4200239" cy="40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7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3D00C-2A3B-44FF-902C-FE19E8B8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Tidal energy: 100% predictable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319" y="1866642"/>
            <a:ext cx="8959362" cy="3124716"/>
            <a:chOff x="92319" y="1866642"/>
            <a:chExt cx="8959362" cy="31247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9" y="1866642"/>
              <a:ext cx="8959362" cy="31247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2457222" y="1893436"/>
              <a:ext cx="42295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b="1" dirty="0"/>
                <a:t>MeyGen Tidal Array: </a:t>
              </a:r>
              <a:r>
                <a:rPr lang="en-IE" dirty="0"/>
                <a:t>1 Week of Production</a:t>
              </a:r>
              <a:endParaRPr lang="fr-BE" dirty="0"/>
            </a:p>
          </p:txBody>
        </p:sp>
      </p:grpSp>
    </p:spTree>
    <p:extLst>
      <p:ext uri="{BB962C8B-B14F-4D97-AF65-F5344CB8AC3E}">
        <p14:creationId xmlns:p14="http://schemas.microsoft.com/office/powerpoint/2010/main" val="402426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 OEE">
  <a:themeElements>
    <a:clrScheme name="New OEE">
      <a:dk1>
        <a:srgbClr val="000000"/>
      </a:dk1>
      <a:lt1>
        <a:srgbClr val="FFFFFF"/>
      </a:lt1>
      <a:dk2>
        <a:srgbClr val="0C71B9"/>
      </a:dk2>
      <a:lt2>
        <a:srgbClr val="1F9BD1"/>
      </a:lt2>
      <a:accent1>
        <a:srgbClr val="1F70B6"/>
      </a:accent1>
      <a:accent2>
        <a:srgbClr val="1F9BD1"/>
      </a:accent2>
      <a:accent3>
        <a:srgbClr val="A6D1F2"/>
      </a:accent3>
      <a:accent4>
        <a:srgbClr val="80BBB3"/>
      </a:accent4>
      <a:accent5>
        <a:srgbClr val="92C288"/>
      </a:accent5>
      <a:accent6>
        <a:srgbClr val="7EB14B"/>
      </a:accent6>
      <a:hlink>
        <a:srgbClr val="0042F0"/>
      </a:hlink>
      <a:folHlink>
        <a:srgbClr val="DE171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EE Powerpoint Template.potx" id="{E2E281F6-70C2-43A7-B54D-FD5C197DBDD2}" vid="{5A847BD1-9E70-41C1-94BF-4833394A7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OEE Powerpoint Template</Template>
  <TotalTime>580</TotalTime>
  <Words>33</Words>
  <Application>Microsoft Office PowerPoint</Application>
  <PresentationFormat>On-screen Show (4:3)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NEW OEE</vt:lpstr>
      <vt:lpstr>Ocean energy : a valuable source of flexibility</vt:lpstr>
      <vt:lpstr>Tidal energy: 100% predictable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Rémi Collombet</dc:creator>
  <cp:lastModifiedBy>Thomas Garabetian</cp:lastModifiedBy>
  <cp:revision>24</cp:revision>
  <cp:lastPrinted>2019-01-10T10:53:43Z</cp:lastPrinted>
  <dcterms:created xsi:type="dcterms:W3CDTF">2019-01-09T09:09:22Z</dcterms:created>
  <dcterms:modified xsi:type="dcterms:W3CDTF">2019-01-10T12:50:29Z</dcterms:modified>
</cp:coreProperties>
</file>