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1" r:id="rId4"/>
    <p:sldId id="273" r:id="rId5"/>
    <p:sldId id="281" r:id="rId6"/>
    <p:sldId id="276" r:id="rId7"/>
    <p:sldId id="277" r:id="rId8"/>
    <p:sldId id="278" r:id="rId9"/>
    <p:sldId id="279" r:id="rId10"/>
    <p:sldId id="280" r:id="rId11"/>
    <p:sldId id="275" r:id="rId12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240"/>
      </p:cViewPr>
      <p:guideLst>
        <p:guide orient="horz" pos="1620"/>
        <p:guide orient="horz" pos="373"/>
        <p:guide pos="54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164E-D12B-443F-B88E-23552E93FAB7}" type="datetimeFigureOut">
              <a:rPr lang="en-BE" smtClean="0"/>
              <a:t>01/10/2019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D78A-F536-4A4C-8A8E-A7833DA4688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1312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31990"/>
            <a:ext cx="1475656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1"/>
          </a:solidFill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03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Oranj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27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770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934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742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350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619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39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48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103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20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19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28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727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45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Blau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1"/>
          </a:solidFill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4EE31181-A342-4CC0-B19F-F42A71CAE207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00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E15DBEDD-B665-4EB1-A4A9-7B63974E7CBE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7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5917BB6-AC71-4C92-A97C-F290CFDB4742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1"/>
          </a:solidFill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4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F61F5935-DD69-434B-A4F3-BEBE816A2F6B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043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B56BE5A0-7120-4EB8-B426-E040380AFBD0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682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6B793D6A-D5B3-4559-8AA5-590F4156C456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3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0" y="534446"/>
            <a:ext cx="8280400" cy="699404"/>
          </a:xfrm>
          <a:prstGeom prst="rect">
            <a:avLst/>
          </a:prstGeom>
        </p:spPr>
        <p:txBody>
          <a:bodyPr vert="horz" wrap="square" lIns="180000" tIns="72000" rIns="180000" bIns="72000" rtlCol="0" anchor="ctr">
            <a:sp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7842" y="1311589"/>
            <a:ext cx="8255000" cy="1068736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8101" y="4803998"/>
            <a:ext cx="873439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fld id="{915621D0-E3A9-4CE3-AD95-C9DFA8F88060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07504" y="4973156"/>
            <a:ext cx="2208817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2506" y="4967027"/>
            <a:ext cx="514340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72" r:id="rId4"/>
    <p:sldLayoutId id="2147483651" r:id="rId5"/>
    <p:sldLayoutId id="2147483652" r:id="rId6"/>
    <p:sldLayoutId id="2147483654" r:id="rId7"/>
    <p:sldLayoutId id="2147483655" r:id="rId8"/>
    <p:sldLayoutId id="2147483673" r:id="rId9"/>
    <p:sldLayoutId id="2147483681" r:id="rId10"/>
    <p:sldLayoutId id="2147483675" r:id="rId11"/>
    <p:sldLayoutId id="2147483678" r:id="rId12"/>
    <p:sldLayoutId id="2147483679" r:id="rId13"/>
    <p:sldLayoutId id="2147483683" r:id="rId14"/>
    <p:sldLayoutId id="2147483685" r:id="rId15"/>
    <p:sldLayoutId id="2147483687" r:id="rId16"/>
    <p:sldLayoutId id="2147483674" r:id="rId17"/>
    <p:sldLayoutId id="2147483682" r:id="rId18"/>
    <p:sldLayoutId id="2147483676" r:id="rId19"/>
    <p:sldLayoutId id="2147483677" r:id="rId20"/>
    <p:sldLayoutId id="2147483680" r:id="rId21"/>
    <p:sldLayoutId id="2147483684" r:id="rId22"/>
    <p:sldLayoutId id="2147483686" r:id="rId23"/>
    <p:sldLayoutId id="2147483688" r:id="rId2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87313" indent="-873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9207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to.be/en/deep-geothermal/balmatt-energy-plant" TargetMode="External"/><Relationship Id="rId2" Type="http://schemas.openxmlformats.org/officeDocument/2006/relationships/hyperlink" Target="https://vito.be/en/vito-insights/deep-geothermal-energy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F55A-E0F0-4255-AAB2-E40353B42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103" y="2279401"/>
            <a:ext cx="8286381" cy="1404007"/>
          </a:xfrm>
        </p:spPr>
        <p:txBody>
          <a:bodyPr/>
          <a:lstStyle/>
          <a:p>
            <a:r>
              <a:rPr lang="en-US" dirty="0"/>
              <a:t>Deep geothermal energy at </a:t>
            </a:r>
            <a:r>
              <a:rPr lang="en-US" dirty="0" err="1"/>
              <a:t>Mol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-project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5D510-C4C2-4DEE-8922-F71170BB1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103" y="3801668"/>
            <a:ext cx="4317174" cy="884070"/>
          </a:xfrm>
        </p:spPr>
        <p:txBody>
          <a:bodyPr/>
          <a:lstStyle/>
          <a:p>
            <a:r>
              <a:rPr lang="en-US" dirty="0" err="1"/>
              <a:t>FlexiRes</a:t>
            </a:r>
            <a:r>
              <a:rPr lang="en-US" dirty="0"/>
              <a:t>, </a:t>
            </a:r>
            <a:r>
              <a:rPr lang="en-US" dirty="0" err="1"/>
              <a:t>Januray</a:t>
            </a:r>
            <a:r>
              <a:rPr lang="en-US" dirty="0"/>
              <a:t> 10th, 2019</a:t>
            </a:r>
          </a:p>
          <a:p>
            <a:endParaRPr lang="en-US" dirty="0"/>
          </a:p>
          <a:p>
            <a:r>
              <a:rPr lang="en-US" i="1" dirty="0"/>
              <a:t>Johan Van Bael – Project Manager – Activity leader Thermal Energy Storage and Conversion Systems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989B642-291C-4051-B4E0-31AA4D4673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66A4D-73FF-4BAE-B251-EBB7641403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51365-89EB-4E4B-A411-D6EF5479F0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C3E58-5B24-4C9B-8DA6-C401F93E6F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4AA4-58E6-414E-BC51-8B86A8AF6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F3F97-37EF-45C9-B3B7-98F92E2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Innovations: H2020-project proposal </a:t>
            </a:r>
            <a:r>
              <a:rPr lang="en-US" dirty="0" err="1"/>
              <a:t>GeoSmart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0DE1-3641-4C1E-A050-8EEFC49BD2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45E54-5DB7-405C-9852-FEE049E913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3D21-19DC-4BA8-9E95-1E62E0AA49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473B701-53FC-4B6A-91EF-51D35DE28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7681" r="14948" b="3913"/>
          <a:stretch/>
        </p:blipFill>
        <p:spPr bwMode="auto">
          <a:xfrm>
            <a:off x="1871335" y="1149647"/>
            <a:ext cx="5515049" cy="4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75E8E2-869B-4570-8763-A9977997BD1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4373154" y="2571750"/>
            <a:ext cx="2001845" cy="142210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0783EE8-3C23-434C-828E-EDA82CADA32E}"/>
              </a:ext>
            </a:extLst>
          </p:cNvPr>
          <p:cNvSpPr/>
          <p:nvPr/>
        </p:nvSpPr>
        <p:spPr bwMode="auto">
          <a:xfrm>
            <a:off x="3200400" y="1135763"/>
            <a:ext cx="3887688" cy="776589"/>
          </a:xfrm>
          <a:prstGeom prst="ellipse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ECBA46-31AD-46A7-896E-BB8696E24526}"/>
              </a:ext>
            </a:extLst>
          </p:cNvPr>
          <p:cNvSpPr/>
          <p:nvPr/>
        </p:nvSpPr>
        <p:spPr bwMode="auto">
          <a:xfrm>
            <a:off x="3462157" y="1926236"/>
            <a:ext cx="922199" cy="1269979"/>
          </a:xfrm>
          <a:prstGeom prst="ellipse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4BCFE0-B14A-47F0-8AD2-9101531382B0}"/>
              </a:ext>
            </a:extLst>
          </p:cNvPr>
          <p:cNvSpPr/>
          <p:nvPr/>
        </p:nvSpPr>
        <p:spPr bwMode="auto">
          <a:xfrm>
            <a:off x="4840997" y="3196215"/>
            <a:ext cx="3456384" cy="1736616"/>
          </a:xfrm>
          <a:prstGeom prst="ellipse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3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E929C3F-F4DF-4914-A8BB-2730074F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en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674310-00F9-47D2-9E4F-33C7EE23A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49646-7005-4DF9-B7B5-348F40504DB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408B1-7526-42B1-8E81-B570EE7E76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D0DDD-F1AF-42DB-8D9E-29A99B92EA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7589EB-783C-418A-AC4F-7FBB70F00E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6552" y="2571750"/>
            <a:ext cx="4135448" cy="1989859"/>
          </a:xfrm>
        </p:spPr>
        <p:txBody>
          <a:bodyPr/>
          <a:lstStyle/>
          <a:p>
            <a:r>
              <a:rPr lang="en-US" dirty="0"/>
              <a:t>For more information:</a:t>
            </a:r>
          </a:p>
          <a:p>
            <a:pPr marL="176213" lvl="1" indent="0">
              <a:buNone/>
            </a:pPr>
            <a:endParaRPr lang="en-US" dirty="0"/>
          </a:p>
          <a:p>
            <a:pPr lvl="2"/>
            <a:r>
              <a:rPr lang="en-US" dirty="0">
                <a:hlinkClick r:id="rId2"/>
              </a:rPr>
              <a:t>https://vito.be/en/vito-insights/deep-geothermal-energy</a:t>
            </a:r>
            <a:endParaRPr lang="en-US" dirty="0"/>
          </a:p>
          <a:p>
            <a:pPr marL="176213" lvl="1" indent="0">
              <a:buNone/>
            </a:pPr>
            <a:endParaRPr lang="en-US" dirty="0"/>
          </a:p>
          <a:p>
            <a:pPr lvl="2"/>
            <a:r>
              <a:rPr lang="en-US" dirty="0">
                <a:hlinkClick r:id="rId3"/>
              </a:rPr>
              <a:t>https://vito.be/en/deep-geothermal/balmatt-energy-plant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BE" dirty="0"/>
          </a:p>
        </p:txBody>
      </p:sp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4507EFD3-9575-46D8-B21C-BE194A5A7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00" y="3089779"/>
            <a:ext cx="451378" cy="451378"/>
          </a:xfrm>
          <a:prstGeom prst="rect">
            <a:avLst/>
          </a:prstGeom>
        </p:spPr>
      </p:pic>
      <p:pic>
        <p:nvPicPr>
          <p:cNvPr id="14" name="Graphic 13" descr="Internet">
            <a:extLst>
              <a:ext uri="{FF2B5EF4-FFF2-40B4-BE49-F238E27FC236}">
                <a16:creationId xmlns:a16="http://schemas.microsoft.com/office/drawing/2014/main" id="{6AEB39F6-C7E9-4D8B-AED4-874EBEDC6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00" y="3721199"/>
            <a:ext cx="451378" cy="45137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14FF4-944A-448B-AFCF-BF11F2A12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3759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A6D4D12-9B52-4357-90DC-5A9CF28111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7102B-68DC-46CD-8836-4CC5AF7CA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-project</a:t>
            </a:r>
            <a:endParaRPr lang="en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1891A5-9022-46BA-82E4-0C6650C1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</a:t>
            </a:r>
            <a:endParaRPr lang="en-B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6FDB67-FBAD-4837-822C-F4CE58339E3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51578D-5E76-4969-B73F-61289C5296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AEEDBC-53FA-4BB5-9090-D4744FC2E9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BF5039-CD24-4E19-8279-64CE23249B2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86895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600" dirty="0"/>
              <a:t>MOL-GT-01(-S1)</a:t>
            </a:r>
          </a:p>
          <a:p>
            <a:pPr marL="466725" lvl="1" indent="-285750">
              <a:buFontTx/>
              <a:buChar char="-"/>
            </a:pPr>
            <a:r>
              <a:rPr lang="en-US" dirty="0"/>
              <a:t>Start: September 2015</a:t>
            </a:r>
          </a:p>
          <a:p>
            <a:pPr marL="466725" lvl="1" indent="-285750">
              <a:buFontTx/>
              <a:buChar char="-"/>
            </a:pPr>
            <a:r>
              <a:rPr lang="en-US" dirty="0"/>
              <a:t>End: January 2016</a:t>
            </a:r>
          </a:p>
          <a:p>
            <a:pPr marL="466725" lvl="1" indent="-285750">
              <a:buFontTx/>
              <a:buChar char="-"/>
            </a:pPr>
            <a:r>
              <a:rPr lang="en-US" dirty="0"/>
              <a:t>Final TD: - 3583m TAW (3610m MD)</a:t>
            </a:r>
          </a:p>
          <a:p>
            <a:pPr marL="466725" lvl="1" indent="-285750">
              <a:buFontTx/>
              <a:buChar char="-"/>
            </a:pPr>
            <a:r>
              <a:rPr lang="en-US" dirty="0"/>
              <a:t>BHT: 138°C</a:t>
            </a:r>
          </a:p>
          <a:p>
            <a:pPr marL="466725" lvl="1" indent="-285750">
              <a:buFontTx/>
              <a:buChar char="-"/>
            </a:pPr>
            <a:endParaRPr lang="en-US" dirty="0"/>
          </a:p>
          <a:p>
            <a:pPr marL="466725" lvl="1" indent="-285750">
              <a:buFontTx/>
              <a:buChar char="-"/>
            </a:pPr>
            <a:endParaRPr lang="en-B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25C77E-FF01-47D0-865C-E70EE425AC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83188" y="1131888"/>
            <a:ext cx="3960812" cy="1561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600" dirty="0"/>
              <a:t>MOL-GT-02</a:t>
            </a:r>
          </a:p>
          <a:p>
            <a:pPr marL="466725" lvl="1" indent="-285750">
              <a:buFontTx/>
              <a:buChar char="-"/>
            </a:pPr>
            <a:r>
              <a:rPr lang="en-US" sz="1600" dirty="0"/>
              <a:t>Start: March 2016</a:t>
            </a:r>
          </a:p>
          <a:p>
            <a:pPr marL="466725" lvl="1" indent="-285750">
              <a:buFontTx/>
              <a:buChar char="-"/>
            </a:pPr>
            <a:r>
              <a:rPr lang="en-US" sz="1600" dirty="0"/>
              <a:t>End: August 2016</a:t>
            </a:r>
          </a:p>
          <a:p>
            <a:pPr marL="466725" lvl="1" indent="-285750">
              <a:buFontTx/>
              <a:buChar char="-"/>
            </a:pPr>
            <a:r>
              <a:rPr lang="en-US" sz="1600" dirty="0"/>
              <a:t>Final TD: -3805m TAW (4341m MD) </a:t>
            </a:r>
          </a:p>
          <a:p>
            <a:pPr marL="466725" lvl="1" indent="-285750">
              <a:buFontTx/>
              <a:buChar char="-"/>
            </a:pPr>
            <a:r>
              <a:rPr lang="en-US" sz="1600" dirty="0"/>
              <a:t>BHT: 142°C</a:t>
            </a:r>
          </a:p>
          <a:p>
            <a:r>
              <a:rPr lang="en-US" dirty="0"/>
              <a:t>	</a:t>
            </a:r>
            <a:endParaRPr lang="en-BE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B604ED6-0D98-40C1-8502-3ABE8721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23" y="2841784"/>
            <a:ext cx="1155368" cy="198166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FE3DAB-0929-4740-9E27-2E73F8914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4" y="2842367"/>
            <a:ext cx="1065898" cy="17096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D7FCF1-FDB0-4049-AF4D-4DAB7D780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051" y="2841784"/>
            <a:ext cx="1135546" cy="16664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DD0BA6F-B096-4BA5-9A57-5FA8375A4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268" y="2841784"/>
            <a:ext cx="1746358" cy="207446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421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D1D7F3C-E28B-440C-9412-9B6402825E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EE8CF-2E07-43E5-8E85-656177842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EBD26C-77F2-4E3C-9183-26C72C58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(plant) development and start of operation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D329A-66DC-48CD-810C-6C18A126494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87988-DA3E-40C4-95B5-0DA143E6BD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D9060-8CEC-4FBE-86D0-0E71373D16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718928-CDFF-4550-96EE-481865A4BA2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130291"/>
          </a:xfrm>
        </p:spPr>
        <p:txBody>
          <a:bodyPr/>
          <a:lstStyle/>
          <a:p>
            <a:pPr lvl="1"/>
            <a:r>
              <a:rPr lang="en-US" dirty="0"/>
              <a:t>Heat delivery to VITO-SCK domain</a:t>
            </a:r>
          </a:p>
          <a:p>
            <a:pPr lvl="1"/>
            <a:r>
              <a:rPr lang="en-US" dirty="0"/>
              <a:t>Electricity production using flexible ORC-installation from Atlas-Copco</a:t>
            </a:r>
          </a:p>
          <a:p>
            <a:pPr lvl="1"/>
            <a:endParaRPr lang="en-US" dirty="0"/>
          </a:p>
          <a:p>
            <a:pPr lvl="1"/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8A0B36-76AE-47CF-8891-064895DA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6" y="1927116"/>
            <a:ext cx="3483275" cy="130726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B25DBF-BEF4-4542-B301-E897275C8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76" y="3382064"/>
            <a:ext cx="2861266" cy="165417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519E2-8888-42D0-B57E-289C7CD2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811" y="1918119"/>
            <a:ext cx="2228992" cy="130726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89C090-4492-4A78-BDE6-551FB6321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301" y="3436538"/>
            <a:ext cx="2937326" cy="159969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0C7AD-83A5-4233-AEF2-9AFF57A8A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821" y="1867874"/>
            <a:ext cx="2441153" cy="142574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797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A4B821-63DC-4363-9436-0585EA3D8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4AA4-58E6-414E-BC51-8B86A8AF6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F3F97-37EF-45C9-B3B7-98F92E2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Innovations: H2020-project proposal </a:t>
            </a:r>
            <a:r>
              <a:rPr lang="en-US" dirty="0" err="1"/>
              <a:t>GeoSmart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0DE1-3641-4C1E-A050-8EEFC49BD2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45E54-5DB7-405C-9852-FEE049E913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3D21-19DC-4BA8-9E95-1E62E0AA49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A984AF-7102-411B-B640-D9619BEB227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422405"/>
          </a:xfrm>
        </p:spPr>
        <p:txBody>
          <a:bodyPr/>
          <a:lstStyle/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73431-0A23-4CF3-A442-2D36AB3D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73" y="1203325"/>
            <a:ext cx="5720761" cy="40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A4B821-63DC-4363-9436-0585EA3D8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4AA4-58E6-414E-BC51-8B86A8AF6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F3F97-37EF-45C9-B3B7-98F92E2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Innovations: H2020-project proposal </a:t>
            </a:r>
            <a:r>
              <a:rPr lang="en-US" dirty="0" err="1"/>
              <a:t>GeoSmart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0DE1-3641-4C1E-A050-8EEFC49BD2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45E54-5DB7-405C-9852-FEE049E913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3D21-19DC-4BA8-9E95-1E62E0AA49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A984AF-7102-411B-B640-D9619BEB227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422405"/>
          </a:xfrm>
        </p:spPr>
        <p:txBody>
          <a:bodyPr/>
          <a:lstStyle/>
          <a:p>
            <a:endParaRPr lang="en-B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473B701-53FC-4B6A-91EF-51D35DE28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7681" r="14948" b="3913"/>
          <a:stretch/>
        </p:blipFill>
        <p:spPr bwMode="auto">
          <a:xfrm>
            <a:off x="1871335" y="1149647"/>
            <a:ext cx="5515049" cy="4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9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A4B821-63DC-4363-9436-0585EA3D8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4AA4-58E6-414E-BC51-8B86A8AF6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F3F97-37EF-45C9-B3B7-98F92E2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Innovations: H2020-project proposal </a:t>
            </a:r>
            <a:r>
              <a:rPr lang="en-US" dirty="0" err="1"/>
              <a:t>GeoSmart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0DE1-3641-4C1E-A050-8EEFC49BD2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45E54-5DB7-405C-9852-FEE049E913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3D21-19DC-4BA8-9E95-1E62E0AA49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A984AF-7102-411B-B640-D9619BEB227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422405"/>
          </a:xfrm>
        </p:spPr>
        <p:txBody>
          <a:bodyPr/>
          <a:lstStyle/>
          <a:p>
            <a:endParaRPr lang="en-B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473B701-53FC-4B6A-91EF-51D35DE28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7681" r="14948" b="3913"/>
          <a:stretch/>
        </p:blipFill>
        <p:spPr bwMode="auto">
          <a:xfrm>
            <a:off x="1871335" y="1149647"/>
            <a:ext cx="5515049" cy="4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48052F-96AF-4E7F-BAA0-6B9698A574E5}"/>
              </a:ext>
            </a:extLst>
          </p:cNvPr>
          <p:cNvSpPr/>
          <p:nvPr/>
        </p:nvSpPr>
        <p:spPr bwMode="auto">
          <a:xfrm>
            <a:off x="3311860" y="1781156"/>
            <a:ext cx="1260140" cy="1736616"/>
          </a:xfrm>
          <a:prstGeom prst="ellipse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8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A4B821-63DC-4363-9436-0585EA3D8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4AA4-58E6-414E-BC51-8B86A8AF6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F3F97-37EF-45C9-B3B7-98F92E2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Innovations: H2020-project proposal </a:t>
            </a:r>
            <a:r>
              <a:rPr lang="en-US" dirty="0" err="1"/>
              <a:t>GeoSmart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0DE1-3641-4C1E-A050-8EEFC49BD2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45E54-5DB7-405C-9852-FEE049E913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3D21-19DC-4BA8-9E95-1E62E0AA49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A984AF-7102-411B-B640-D9619BEB227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422405"/>
          </a:xfrm>
        </p:spPr>
        <p:txBody>
          <a:bodyPr/>
          <a:lstStyle/>
          <a:p>
            <a:endParaRPr lang="en-B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473B701-53FC-4B6A-91EF-51D35DE28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7681" r="14948" b="3913"/>
          <a:stretch/>
        </p:blipFill>
        <p:spPr bwMode="auto">
          <a:xfrm>
            <a:off x="1871335" y="1149647"/>
            <a:ext cx="5515049" cy="4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566FE71-3E38-4095-A12F-A10EE745D523}"/>
              </a:ext>
            </a:extLst>
          </p:cNvPr>
          <p:cNvSpPr/>
          <p:nvPr/>
        </p:nvSpPr>
        <p:spPr bwMode="auto">
          <a:xfrm>
            <a:off x="2911624" y="1149647"/>
            <a:ext cx="4608512" cy="868308"/>
          </a:xfrm>
          <a:prstGeom prst="ellipse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BEC7D56-74AD-46D4-A47B-A98426A6E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44157" r="37792" b="33082"/>
          <a:stretch/>
        </p:blipFill>
        <p:spPr bwMode="auto">
          <a:xfrm>
            <a:off x="5835749" y="134243"/>
            <a:ext cx="2873830" cy="8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57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4AA4-58E6-414E-BC51-8B86A8AF6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F3F97-37EF-45C9-B3B7-98F92E2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Innovations: H2020-project proposal </a:t>
            </a:r>
            <a:r>
              <a:rPr lang="en-US" dirty="0" err="1"/>
              <a:t>GeoSmart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0DE1-3641-4C1E-A050-8EEFC49BD2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45E54-5DB7-405C-9852-FEE049E913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3D21-19DC-4BA8-9E95-1E62E0AA49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55105CB9-36FC-41EC-A686-79683C806D2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84" y="2518956"/>
            <a:ext cx="1552575" cy="843525"/>
          </a:xfr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473B701-53FC-4B6A-91EF-51D35DE28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7681" r="14948" b="3913"/>
          <a:stretch/>
        </p:blipFill>
        <p:spPr bwMode="auto">
          <a:xfrm>
            <a:off x="1871335" y="1149647"/>
            <a:ext cx="5515049" cy="4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8E14C76-B590-470C-80D7-FA1E93264FDE}"/>
              </a:ext>
            </a:extLst>
          </p:cNvPr>
          <p:cNvSpPr/>
          <p:nvPr/>
        </p:nvSpPr>
        <p:spPr bwMode="auto">
          <a:xfrm>
            <a:off x="4628859" y="3125545"/>
            <a:ext cx="3456384" cy="1736616"/>
          </a:xfrm>
          <a:prstGeom prst="ellipse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0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4AA4-58E6-414E-BC51-8B86A8AF6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Balmatt</a:t>
            </a:r>
            <a:r>
              <a:rPr lang="en-US" dirty="0"/>
              <a:t>- project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F3F97-37EF-45C9-B3B7-98F92E2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Innovations: H2020-project proposal </a:t>
            </a:r>
            <a:r>
              <a:rPr lang="en-US" dirty="0" err="1"/>
              <a:t>GeoSmart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0DE1-3641-4C1E-A050-8EEFC49BD2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10/01/2019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45E54-5DB7-405C-9852-FEE049E913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3D21-19DC-4BA8-9E95-1E62E0AA49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473B701-53FC-4B6A-91EF-51D35DE28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7681" r="14948" b="3913"/>
          <a:stretch/>
        </p:blipFill>
        <p:spPr bwMode="auto">
          <a:xfrm>
            <a:off x="1871335" y="1149647"/>
            <a:ext cx="5515049" cy="4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75E8E2-869B-4570-8763-A9977997BD1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4373154" y="2571750"/>
            <a:ext cx="2001845" cy="1422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9546E5-3F03-4862-AB21-69EB0230D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498" y="2103156"/>
            <a:ext cx="1967320" cy="9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16382"/>
      </p:ext>
    </p:extLst>
  </p:cSld>
  <p:clrMapOvr>
    <a:masterClrMapping/>
  </p:clrMapOvr>
</p:sld>
</file>

<file path=ppt/theme/theme1.xml><?xml version="1.0" encoding="utf-8"?>
<a:theme xmlns:a="http://schemas.openxmlformats.org/drawingml/2006/main" name="VITO_2017">
  <a:themeElements>
    <a:clrScheme name="VITO_2017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4A3DC"/>
      </a:accent1>
      <a:accent2>
        <a:srgbClr val="F58220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00080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740</TotalTime>
  <Words>282</Words>
  <Application>Microsoft Office PowerPoint</Application>
  <PresentationFormat>On-screen Show (16:9)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VITO_2017</vt:lpstr>
      <vt:lpstr>Deep geothermal energy at Mol: The Balmatt-project</vt:lpstr>
      <vt:lpstr>Drilling</vt:lpstr>
      <vt:lpstr>Geothermal (plant) development and start of operation</vt:lpstr>
      <vt:lpstr>Innovations: H2020-project proposal GeoSmart</vt:lpstr>
      <vt:lpstr>Innovations: H2020-project proposal GeoSmart</vt:lpstr>
      <vt:lpstr>Innovations: H2020-project proposal GeoSmart</vt:lpstr>
      <vt:lpstr>Innovations: H2020-project proposal GeoSmart</vt:lpstr>
      <vt:lpstr>Innovations: H2020-project proposal GeoSmart</vt:lpstr>
      <vt:lpstr>Innovations: H2020-project proposal GeoSmart</vt:lpstr>
      <vt:lpstr>Innovations: H2020-project proposal GeoSmart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Balmatt-project:  Deep geothermal energy from the dinantian in Mol-Donk</dc:title>
  <dc:creator>Bos Stijn</dc:creator>
  <cp:lastModifiedBy>Thomas Garabetian</cp:lastModifiedBy>
  <cp:revision>51</cp:revision>
  <dcterms:created xsi:type="dcterms:W3CDTF">2018-09-07T07:21:26Z</dcterms:created>
  <dcterms:modified xsi:type="dcterms:W3CDTF">2019-01-10T12:38:29Z</dcterms:modified>
</cp:coreProperties>
</file>