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30"/>
  </p:notesMasterIdLst>
  <p:handoutMasterIdLst>
    <p:handoutMasterId r:id="rId31"/>
  </p:handoutMasterIdLst>
  <p:sldIdLst>
    <p:sldId id="356" r:id="rId7"/>
    <p:sldId id="381" r:id="rId8"/>
    <p:sldId id="383" r:id="rId9"/>
    <p:sldId id="389" r:id="rId10"/>
    <p:sldId id="384" r:id="rId11"/>
    <p:sldId id="385" r:id="rId12"/>
    <p:sldId id="388" r:id="rId13"/>
    <p:sldId id="382" r:id="rId14"/>
    <p:sldId id="390" r:id="rId15"/>
    <p:sldId id="391" r:id="rId16"/>
    <p:sldId id="387" r:id="rId17"/>
    <p:sldId id="392" r:id="rId18"/>
    <p:sldId id="393" r:id="rId19"/>
    <p:sldId id="394" r:id="rId20"/>
    <p:sldId id="396" r:id="rId21"/>
    <p:sldId id="402" r:id="rId22"/>
    <p:sldId id="400" r:id="rId23"/>
    <p:sldId id="401" r:id="rId24"/>
    <p:sldId id="395" r:id="rId25"/>
    <p:sldId id="398" r:id="rId26"/>
    <p:sldId id="397" r:id="rId27"/>
    <p:sldId id="399" r:id="rId28"/>
    <p:sldId id="386" r:id="rId29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32CB70BB-F39A-49BF-8B27-43D3A4D326B0}">
          <p14:sldIdLst>
            <p14:sldId id="356"/>
            <p14:sldId id="381"/>
            <p14:sldId id="383"/>
            <p14:sldId id="389"/>
            <p14:sldId id="384"/>
            <p14:sldId id="385"/>
            <p14:sldId id="388"/>
            <p14:sldId id="382"/>
            <p14:sldId id="390"/>
            <p14:sldId id="391"/>
            <p14:sldId id="387"/>
            <p14:sldId id="392"/>
            <p14:sldId id="393"/>
            <p14:sldId id="394"/>
            <p14:sldId id="396"/>
            <p14:sldId id="402"/>
            <p14:sldId id="400"/>
            <p14:sldId id="401"/>
            <p14:sldId id="395"/>
            <p14:sldId id="398"/>
            <p14:sldId id="397"/>
            <p14:sldId id="399"/>
            <p14:sldId id="386"/>
          </p14:sldIdLst>
        </p14:section>
        <p14:section name="Entwicklung des Strommarkts" id="{ED85D0F7-3C53-4CF5-A850-DE6743137B82}">
          <p14:sldIdLst/>
        </p14:section>
        <p14:section name="Konventionelle Kraftwerke" id="{6C97CE7A-5281-423A-AFA2-906996436C7F}">
          <p14:sldIdLst/>
        </p14:section>
        <p14:section name="EVB-Projekt" id="{5042517D-9761-41BC-9938-87496188B5B4}">
          <p14:sldIdLst/>
        </p14:section>
        <p14:section name="Zukünftige Projekte" id="{101FD855-6468-45DF-A4E3-7F0E3F9803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00B050"/>
    <a:srgbClr val="C00000"/>
    <a:srgbClr val="000000"/>
    <a:srgbClr val="005293"/>
    <a:srgbClr val="FFFFFF"/>
    <a:srgbClr val="999999"/>
    <a:srgbClr val="98C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88283" autoAdjust="0"/>
  </p:normalViewPr>
  <p:slideViewPr>
    <p:cSldViewPr snapToGrid="0">
      <p:cViewPr varScale="1">
        <p:scale>
          <a:sx n="63" d="100"/>
          <a:sy n="63" d="100"/>
        </p:scale>
        <p:origin x="8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1" y="0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10/01/2019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6611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1" y="6456611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1" y="0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10/01/2019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6456611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1" y="6456611"/>
            <a:ext cx="4301543" cy="339884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Technische Universität München | FlexiRES, Brussels 10.01.2019 | Christoph Wieland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2487579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Technische Universität München | FlexiRES, Brussels 10.01.2019 | Christoph Wieland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Technische Universität München | FlexiRES, Brussels 10.01.2019 | Christoph Wieland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  <p:sldLayoutId id="2147483712" r:id="rId9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-charts.de/power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-charts.de/power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Flexible </a:t>
            </a:r>
            <a:r>
              <a:rPr lang="de-DE" dirty="0" err="1"/>
              <a:t>Renewables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/>
              <a:t>Dr.-Ing. C. Wieland</a:t>
            </a:r>
          </a:p>
          <a:p>
            <a:r>
              <a:rPr lang="de-DE" dirty="0"/>
              <a:t>Sebastian Eyerer, </a:t>
            </a:r>
            <a:r>
              <a:rPr lang="de-DE" dirty="0" err="1"/>
              <a:t>M.Sc</a:t>
            </a:r>
            <a:r>
              <a:rPr lang="de-DE" dirty="0"/>
              <a:t>.</a:t>
            </a:r>
          </a:p>
          <a:p>
            <a:r>
              <a:rPr lang="de-DE" dirty="0"/>
              <a:t>Prof. Dr.-Ing. H. Spliethoff</a:t>
            </a:r>
          </a:p>
          <a:p>
            <a:endParaRPr lang="de-DE" dirty="0"/>
          </a:p>
          <a:p>
            <a:r>
              <a:rPr lang="de-DE" dirty="0"/>
              <a:t>Technische Universität München</a:t>
            </a:r>
          </a:p>
          <a:p>
            <a:r>
              <a:rPr lang="de-DE" dirty="0"/>
              <a:t>Fakultät für Maschinenwesen</a:t>
            </a:r>
          </a:p>
          <a:p>
            <a:r>
              <a:rPr lang="de-DE" dirty="0"/>
              <a:t>Lehrstuhl für Energiesysteme</a:t>
            </a:r>
          </a:p>
          <a:p>
            <a:r>
              <a:rPr lang="de-DE" dirty="0" err="1"/>
              <a:t>Brussels</a:t>
            </a:r>
            <a:r>
              <a:rPr lang="de-DE" dirty="0"/>
              <a:t>, 10. </a:t>
            </a:r>
            <a:r>
              <a:rPr lang="de-DE" dirty="0" err="1"/>
              <a:t>January</a:t>
            </a:r>
            <a:r>
              <a:rPr lang="de-DE" dirty="0"/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/>
          <p:cNvSpPr/>
          <p:nvPr/>
        </p:nvSpPr>
        <p:spPr>
          <a:xfrm>
            <a:off x="1931928" y="1574418"/>
            <a:ext cx="1445516" cy="10175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Imbalances</a:t>
            </a:r>
            <a:r>
              <a:rPr lang="de-DE" dirty="0"/>
              <a:t> I</a:t>
            </a:r>
          </a:p>
        </p:txBody>
      </p:sp>
      <p:sp>
        <p:nvSpPr>
          <p:cNvPr id="16" name="Switzerland"/>
          <p:cNvSpPr>
            <a:spLocks/>
          </p:cNvSpPr>
          <p:nvPr/>
        </p:nvSpPr>
        <p:spPr bwMode="gray">
          <a:xfrm>
            <a:off x="2986004" y="3917748"/>
            <a:ext cx="827609" cy="447356"/>
          </a:xfrm>
          <a:custGeom>
            <a:avLst/>
            <a:gdLst>
              <a:gd name="T0" fmla="*/ 2147483647 w 288"/>
              <a:gd name="T1" fmla="*/ 2147483647 h 162"/>
              <a:gd name="T2" fmla="*/ 2147483647 w 288"/>
              <a:gd name="T3" fmla="*/ 2147483647 h 162"/>
              <a:gd name="T4" fmla="*/ 2147483647 w 288"/>
              <a:gd name="T5" fmla="*/ 2147483647 h 162"/>
              <a:gd name="T6" fmla="*/ 2147483647 w 288"/>
              <a:gd name="T7" fmla="*/ 2147483647 h 162"/>
              <a:gd name="T8" fmla="*/ 2147483647 w 288"/>
              <a:gd name="T9" fmla="*/ 2147483647 h 162"/>
              <a:gd name="T10" fmla="*/ 2147483647 w 288"/>
              <a:gd name="T11" fmla="*/ 2147483647 h 162"/>
              <a:gd name="T12" fmla="*/ 2147483647 w 288"/>
              <a:gd name="T13" fmla="*/ 2147483647 h 162"/>
              <a:gd name="T14" fmla="*/ 0 w 288"/>
              <a:gd name="T15" fmla="*/ 2147483647 h 162"/>
              <a:gd name="T16" fmla="*/ 2147483647 w 288"/>
              <a:gd name="T17" fmla="*/ 2147483647 h 162"/>
              <a:gd name="T18" fmla="*/ 2147483647 w 288"/>
              <a:gd name="T19" fmla="*/ 2147483647 h 162"/>
              <a:gd name="T20" fmla="*/ 2147483647 w 288"/>
              <a:gd name="T21" fmla="*/ 2147483647 h 162"/>
              <a:gd name="T22" fmla="*/ 2147483647 w 288"/>
              <a:gd name="T23" fmla="*/ 2147483647 h 162"/>
              <a:gd name="T24" fmla="*/ 2147483647 w 288"/>
              <a:gd name="T25" fmla="*/ 2147483647 h 162"/>
              <a:gd name="T26" fmla="*/ 2147483647 w 288"/>
              <a:gd name="T27" fmla="*/ 2147483647 h 162"/>
              <a:gd name="T28" fmla="*/ 2147483647 w 288"/>
              <a:gd name="T29" fmla="*/ 2147483647 h 162"/>
              <a:gd name="T30" fmla="*/ 2147483647 w 288"/>
              <a:gd name="T31" fmla="*/ 2147483647 h 162"/>
              <a:gd name="T32" fmla="*/ 2147483647 w 288"/>
              <a:gd name="T33" fmla="*/ 2147483647 h 162"/>
              <a:gd name="T34" fmla="*/ 2147483647 w 288"/>
              <a:gd name="T35" fmla="*/ 2147483647 h 162"/>
              <a:gd name="T36" fmla="*/ 2147483647 w 288"/>
              <a:gd name="T37" fmla="*/ 2147483647 h 162"/>
              <a:gd name="T38" fmla="*/ 2147483647 w 288"/>
              <a:gd name="T39" fmla="*/ 2147483647 h 162"/>
              <a:gd name="T40" fmla="*/ 2147483647 w 288"/>
              <a:gd name="T41" fmla="*/ 2147483647 h 162"/>
              <a:gd name="T42" fmla="*/ 2147483647 w 288"/>
              <a:gd name="T43" fmla="*/ 2147483647 h 162"/>
              <a:gd name="T44" fmla="*/ 2147483647 w 288"/>
              <a:gd name="T45" fmla="*/ 2147483647 h 162"/>
              <a:gd name="T46" fmla="*/ 2147483647 w 288"/>
              <a:gd name="T47" fmla="*/ 2147483647 h 162"/>
              <a:gd name="T48" fmla="*/ 2147483647 w 288"/>
              <a:gd name="T49" fmla="*/ 2147483647 h 162"/>
              <a:gd name="T50" fmla="*/ 2147483647 w 288"/>
              <a:gd name="T51" fmla="*/ 2147483647 h 162"/>
              <a:gd name="T52" fmla="*/ 2147483647 w 288"/>
              <a:gd name="T53" fmla="*/ 2147483647 h 162"/>
              <a:gd name="T54" fmla="*/ 2147483647 w 288"/>
              <a:gd name="T55" fmla="*/ 2147483647 h 162"/>
              <a:gd name="T56" fmla="*/ 2147483647 w 288"/>
              <a:gd name="T57" fmla="*/ 2147483647 h 162"/>
              <a:gd name="T58" fmla="*/ 2147483647 w 288"/>
              <a:gd name="T59" fmla="*/ 2147483647 h 162"/>
              <a:gd name="T60" fmla="*/ 2147483647 w 288"/>
              <a:gd name="T61" fmla="*/ 2147483647 h 162"/>
              <a:gd name="T62" fmla="*/ 2147483647 w 288"/>
              <a:gd name="T63" fmla="*/ 2147483647 h 162"/>
              <a:gd name="T64" fmla="*/ 2147483647 w 288"/>
              <a:gd name="T65" fmla="*/ 2147483647 h 162"/>
              <a:gd name="T66" fmla="*/ 2147483647 w 288"/>
              <a:gd name="T67" fmla="*/ 0 h 162"/>
              <a:gd name="T68" fmla="*/ 2147483647 w 288"/>
              <a:gd name="T69" fmla="*/ 2147483647 h 162"/>
              <a:gd name="T70" fmla="*/ 2147483647 w 288"/>
              <a:gd name="T71" fmla="*/ 2147483647 h 162"/>
              <a:gd name="T72" fmla="*/ 2147483647 w 288"/>
              <a:gd name="T73" fmla="*/ 2147483647 h 1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8"/>
              <a:gd name="T112" fmla="*/ 0 h 162"/>
              <a:gd name="T113" fmla="*/ 288 w 288"/>
              <a:gd name="T114" fmla="*/ 162 h 1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8" h="162">
                <a:moveTo>
                  <a:pt x="132" y="24"/>
                </a:moveTo>
                <a:lnTo>
                  <a:pt x="96" y="24"/>
                </a:lnTo>
                <a:lnTo>
                  <a:pt x="90" y="42"/>
                </a:lnTo>
                <a:lnTo>
                  <a:pt x="72" y="30"/>
                </a:lnTo>
                <a:lnTo>
                  <a:pt x="66" y="42"/>
                </a:lnTo>
                <a:lnTo>
                  <a:pt x="60" y="48"/>
                </a:lnTo>
                <a:lnTo>
                  <a:pt x="54" y="60"/>
                </a:lnTo>
                <a:lnTo>
                  <a:pt x="48" y="66"/>
                </a:lnTo>
                <a:lnTo>
                  <a:pt x="30" y="66"/>
                </a:lnTo>
                <a:lnTo>
                  <a:pt x="30" y="78"/>
                </a:lnTo>
                <a:lnTo>
                  <a:pt x="18" y="90"/>
                </a:lnTo>
                <a:lnTo>
                  <a:pt x="12" y="102"/>
                </a:lnTo>
                <a:lnTo>
                  <a:pt x="0" y="108"/>
                </a:lnTo>
                <a:lnTo>
                  <a:pt x="6" y="120"/>
                </a:lnTo>
                <a:lnTo>
                  <a:pt x="0" y="126"/>
                </a:lnTo>
                <a:lnTo>
                  <a:pt x="0" y="132"/>
                </a:lnTo>
                <a:lnTo>
                  <a:pt x="6" y="132"/>
                </a:lnTo>
                <a:lnTo>
                  <a:pt x="30" y="108"/>
                </a:lnTo>
                <a:lnTo>
                  <a:pt x="48" y="108"/>
                </a:lnTo>
                <a:lnTo>
                  <a:pt x="54" y="114"/>
                </a:lnTo>
                <a:lnTo>
                  <a:pt x="48" y="138"/>
                </a:lnTo>
                <a:lnTo>
                  <a:pt x="60" y="150"/>
                </a:lnTo>
                <a:lnTo>
                  <a:pt x="60" y="156"/>
                </a:lnTo>
                <a:lnTo>
                  <a:pt x="72" y="156"/>
                </a:lnTo>
                <a:lnTo>
                  <a:pt x="84" y="144"/>
                </a:lnTo>
                <a:lnTo>
                  <a:pt x="96" y="144"/>
                </a:lnTo>
                <a:lnTo>
                  <a:pt x="108" y="156"/>
                </a:lnTo>
                <a:lnTo>
                  <a:pt x="114" y="156"/>
                </a:lnTo>
                <a:lnTo>
                  <a:pt x="132" y="138"/>
                </a:lnTo>
                <a:lnTo>
                  <a:pt x="132" y="120"/>
                </a:lnTo>
                <a:lnTo>
                  <a:pt x="138" y="114"/>
                </a:lnTo>
                <a:lnTo>
                  <a:pt x="150" y="114"/>
                </a:lnTo>
                <a:lnTo>
                  <a:pt x="156" y="120"/>
                </a:lnTo>
                <a:lnTo>
                  <a:pt x="156" y="126"/>
                </a:lnTo>
                <a:lnTo>
                  <a:pt x="162" y="132"/>
                </a:lnTo>
                <a:lnTo>
                  <a:pt x="162" y="138"/>
                </a:lnTo>
                <a:lnTo>
                  <a:pt x="168" y="138"/>
                </a:lnTo>
                <a:lnTo>
                  <a:pt x="192" y="162"/>
                </a:lnTo>
                <a:lnTo>
                  <a:pt x="192" y="144"/>
                </a:lnTo>
                <a:lnTo>
                  <a:pt x="204" y="132"/>
                </a:lnTo>
                <a:lnTo>
                  <a:pt x="210" y="108"/>
                </a:lnTo>
                <a:lnTo>
                  <a:pt x="222" y="126"/>
                </a:lnTo>
                <a:lnTo>
                  <a:pt x="240" y="120"/>
                </a:lnTo>
                <a:lnTo>
                  <a:pt x="258" y="132"/>
                </a:lnTo>
                <a:lnTo>
                  <a:pt x="264" y="120"/>
                </a:lnTo>
                <a:lnTo>
                  <a:pt x="252" y="108"/>
                </a:lnTo>
                <a:lnTo>
                  <a:pt x="252" y="102"/>
                </a:lnTo>
                <a:lnTo>
                  <a:pt x="276" y="102"/>
                </a:lnTo>
                <a:lnTo>
                  <a:pt x="282" y="84"/>
                </a:lnTo>
                <a:lnTo>
                  <a:pt x="288" y="84"/>
                </a:lnTo>
                <a:lnTo>
                  <a:pt x="288" y="78"/>
                </a:lnTo>
                <a:lnTo>
                  <a:pt x="276" y="66"/>
                </a:lnTo>
                <a:lnTo>
                  <a:pt x="270" y="66"/>
                </a:lnTo>
                <a:lnTo>
                  <a:pt x="252" y="84"/>
                </a:lnTo>
                <a:lnTo>
                  <a:pt x="246" y="84"/>
                </a:lnTo>
                <a:lnTo>
                  <a:pt x="246" y="66"/>
                </a:lnTo>
                <a:lnTo>
                  <a:pt x="210" y="66"/>
                </a:lnTo>
                <a:lnTo>
                  <a:pt x="210" y="60"/>
                </a:lnTo>
                <a:lnTo>
                  <a:pt x="216" y="48"/>
                </a:lnTo>
                <a:lnTo>
                  <a:pt x="222" y="42"/>
                </a:lnTo>
                <a:lnTo>
                  <a:pt x="228" y="42"/>
                </a:lnTo>
                <a:lnTo>
                  <a:pt x="228" y="30"/>
                </a:lnTo>
                <a:lnTo>
                  <a:pt x="216" y="30"/>
                </a:lnTo>
                <a:lnTo>
                  <a:pt x="210" y="18"/>
                </a:lnTo>
                <a:lnTo>
                  <a:pt x="192" y="12"/>
                </a:lnTo>
                <a:lnTo>
                  <a:pt x="180" y="12"/>
                </a:lnTo>
                <a:lnTo>
                  <a:pt x="174" y="6"/>
                </a:lnTo>
                <a:lnTo>
                  <a:pt x="162" y="0"/>
                </a:lnTo>
                <a:lnTo>
                  <a:pt x="156" y="0"/>
                </a:lnTo>
                <a:lnTo>
                  <a:pt x="150" y="6"/>
                </a:lnTo>
                <a:lnTo>
                  <a:pt x="150" y="18"/>
                </a:lnTo>
                <a:lnTo>
                  <a:pt x="156" y="24"/>
                </a:lnTo>
                <a:lnTo>
                  <a:pt x="150" y="18"/>
                </a:lnTo>
                <a:lnTo>
                  <a:pt x="132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Poland"/>
          <p:cNvSpPr>
            <a:spLocks/>
          </p:cNvSpPr>
          <p:nvPr/>
        </p:nvSpPr>
        <p:spPr bwMode="gray">
          <a:xfrm>
            <a:off x="4417545" y="2384436"/>
            <a:ext cx="1778245" cy="1274966"/>
          </a:xfrm>
          <a:custGeom>
            <a:avLst/>
            <a:gdLst>
              <a:gd name="T0" fmla="*/ 2147483647 w 624"/>
              <a:gd name="T1" fmla="*/ 2147483647 h 450"/>
              <a:gd name="T2" fmla="*/ 2147483647 w 624"/>
              <a:gd name="T3" fmla="*/ 2147483647 h 450"/>
              <a:gd name="T4" fmla="*/ 2147483647 w 624"/>
              <a:gd name="T5" fmla="*/ 2147483647 h 450"/>
              <a:gd name="T6" fmla="*/ 2147483647 w 624"/>
              <a:gd name="T7" fmla="*/ 2147483647 h 450"/>
              <a:gd name="T8" fmla="*/ 2147483647 w 624"/>
              <a:gd name="T9" fmla="*/ 2147483647 h 450"/>
              <a:gd name="T10" fmla="*/ 2147483647 w 624"/>
              <a:gd name="T11" fmla="*/ 2147483647 h 450"/>
              <a:gd name="T12" fmla="*/ 2147483647 w 624"/>
              <a:gd name="T13" fmla="*/ 2147483647 h 450"/>
              <a:gd name="T14" fmla="*/ 2147483647 w 624"/>
              <a:gd name="T15" fmla="*/ 2147483647 h 450"/>
              <a:gd name="T16" fmla="*/ 2147483647 w 624"/>
              <a:gd name="T17" fmla="*/ 2147483647 h 450"/>
              <a:gd name="T18" fmla="*/ 2147483647 w 624"/>
              <a:gd name="T19" fmla="*/ 2147483647 h 450"/>
              <a:gd name="T20" fmla="*/ 2147483647 w 624"/>
              <a:gd name="T21" fmla="*/ 2147483647 h 450"/>
              <a:gd name="T22" fmla="*/ 2147483647 w 624"/>
              <a:gd name="T23" fmla="*/ 2147483647 h 450"/>
              <a:gd name="T24" fmla="*/ 2147483647 w 624"/>
              <a:gd name="T25" fmla="*/ 2147483647 h 450"/>
              <a:gd name="T26" fmla="*/ 2147483647 w 624"/>
              <a:gd name="T27" fmla="*/ 2147483647 h 450"/>
              <a:gd name="T28" fmla="*/ 2147483647 w 624"/>
              <a:gd name="T29" fmla="*/ 2147483647 h 450"/>
              <a:gd name="T30" fmla="*/ 2147483647 w 624"/>
              <a:gd name="T31" fmla="*/ 2147483647 h 450"/>
              <a:gd name="T32" fmla="*/ 2147483647 w 624"/>
              <a:gd name="T33" fmla="*/ 2147483647 h 450"/>
              <a:gd name="T34" fmla="*/ 2147483647 w 624"/>
              <a:gd name="T35" fmla="*/ 2147483647 h 450"/>
              <a:gd name="T36" fmla="*/ 2147483647 w 624"/>
              <a:gd name="T37" fmla="*/ 2147483647 h 450"/>
              <a:gd name="T38" fmla="*/ 2147483647 w 624"/>
              <a:gd name="T39" fmla="*/ 2147483647 h 450"/>
              <a:gd name="T40" fmla="*/ 2147483647 w 624"/>
              <a:gd name="T41" fmla="*/ 2147483647 h 450"/>
              <a:gd name="T42" fmla="*/ 2147483647 w 624"/>
              <a:gd name="T43" fmla="*/ 2147483647 h 450"/>
              <a:gd name="T44" fmla="*/ 2147483647 w 624"/>
              <a:gd name="T45" fmla="*/ 2147483647 h 450"/>
              <a:gd name="T46" fmla="*/ 2147483647 w 624"/>
              <a:gd name="T47" fmla="*/ 2147483647 h 450"/>
              <a:gd name="T48" fmla="*/ 2147483647 w 624"/>
              <a:gd name="T49" fmla="*/ 2147483647 h 450"/>
              <a:gd name="T50" fmla="*/ 2147483647 w 624"/>
              <a:gd name="T51" fmla="*/ 2147483647 h 450"/>
              <a:gd name="T52" fmla="*/ 2147483647 w 624"/>
              <a:gd name="T53" fmla="*/ 2147483647 h 450"/>
              <a:gd name="T54" fmla="*/ 2147483647 w 624"/>
              <a:gd name="T55" fmla="*/ 2147483647 h 450"/>
              <a:gd name="T56" fmla="*/ 2147483647 w 624"/>
              <a:gd name="T57" fmla="*/ 2147483647 h 450"/>
              <a:gd name="T58" fmla="*/ 0 w 624"/>
              <a:gd name="T59" fmla="*/ 2147483647 h 450"/>
              <a:gd name="T60" fmla="*/ 2147483647 w 624"/>
              <a:gd name="T61" fmla="*/ 2147483647 h 450"/>
              <a:gd name="T62" fmla="*/ 2147483647 w 624"/>
              <a:gd name="T63" fmla="*/ 2147483647 h 450"/>
              <a:gd name="T64" fmla="*/ 2147483647 w 624"/>
              <a:gd name="T65" fmla="*/ 2147483647 h 450"/>
              <a:gd name="T66" fmla="*/ 2147483647 w 624"/>
              <a:gd name="T67" fmla="*/ 2147483647 h 450"/>
              <a:gd name="T68" fmla="*/ 2147483647 w 624"/>
              <a:gd name="T69" fmla="*/ 2147483647 h 450"/>
              <a:gd name="T70" fmla="*/ 2147483647 w 624"/>
              <a:gd name="T71" fmla="*/ 2147483647 h 450"/>
              <a:gd name="T72" fmla="*/ 2147483647 w 624"/>
              <a:gd name="T73" fmla="*/ 2147483647 h 450"/>
              <a:gd name="T74" fmla="*/ 2147483647 w 624"/>
              <a:gd name="T75" fmla="*/ 2147483647 h 450"/>
              <a:gd name="T76" fmla="*/ 2147483647 w 624"/>
              <a:gd name="T77" fmla="*/ 2147483647 h 450"/>
              <a:gd name="T78" fmla="*/ 2147483647 w 624"/>
              <a:gd name="T79" fmla="*/ 2147483647 h 450"/>
              <a:gd name="T80" fmla="*/ 2147483647 w 624"/>
              <a:gd name="T81" fmla="*/ 2147483647 h 450"/>
              <a:gd name="T82" fmla="*/ 2147483647 w 624"/>
              <a:gd name="T83" fmla="*/ 2147483647 h 450"/>
              <a:gd name="T84" fmla="*/ 2147483647 w 624"/>
              <a:gd name="T85" fmla="*/ 2147483647 h 450"/>
              <a:gd name="T86" fmla="*/ 2147483647 w 624"/>
              <a:gd name="T87" fmla="*/ 2147483647 h 450"/>
              <a:gd name="T88" fmla="*/ 2147483647 w 624"/>
              <a:gd name="T89" fmla="*/ 2147483647 h 450"/>
              <a:gd name="T90" fmla="*/ 2147483647 w 624"/>
              <a:gd name="T91" fmla="*/ 2147483647 h 450"/>
              <a:gd name="T92" fmla="*/ 2147483647 w 624"/>
              <a:gd name="T93" fmla="*/ 2147483647 h 450"/>
              <a:gd name="T94" fmla="*/ 2147483647 w 624"/>
              <a:gd name="T95" fmla="*/ 2147483647 h 450"/>
              <a:gd name="T96" fmla="*/ 2147483647 w 624"/>
              <a:gd name="T97" fmla="*/ 2147483647 h 450"/>
              <a:gd name="T98" fmla="*/ 2147483647 w 624"/>
              <a:gd name="T99" fmla="*/ 2147483647 h 450"/>
              <a:gd name="T100" fmla="*/ 2147483647 w 624"/>
              <a:gd name="T101" fmla="*/ 2147483647 h 450"/>
              <a:gd name="T102" fmla="*/ 2147483647 w 624"/>
              <a:gd name="T103" fmla="*/ 2147483647 h 450"/>
              <a:gd name="T104" fmla="*/ 2147483647 w 624"/>
              <a:gd name="T105" fmla="*/ 2147483647 h 450"/>
              <a:gd name="T106" fmla="*/ 2147483647 w 624"/>
              <a:gd name="T107" fmla="*/ 2147483647 h 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4"/>
              <a:gd name="T163" fmla="*/ 0 h 450"/>
              <a:gd name="T164" fmla="*/ 624 w 624"/>
              <a:gd name="T165" fmla="*/ 450 h 4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4" h="450">
                <a:moveTo>
                  <a:pt x="426" y="426"/>
                </a:moveTo>
                <a:lnTo>
                  <a:pt x="432" y="426"/>
                </a:lnTo>
                <a:lnTo>
                  <a:pt x="444" y="420"/>
                </a:lnTo>
                <a:lnTo>
                  <a:pt x="450" y="414"/>
                </a:lnTo>
                <a:lnTo>
                  <a:pt x="474" y="414"/>
                </a:lnTo>
                <a:lnTo>
                  <a:pt x="498" y="438"/>
                </a:lnTo>
                <a:lnTo>
                  <a:pt x="528" y="438"/>
                </a:lnTo>
                <a:lnTo>
                  <a:pt x="528" y="450"/>
                </a:lnTo>
                <a:lnTo>
                  <a:pt x="552" y="450"/>
                </a:lnTo>
                <a:lnTo>
                  <a:pt x="540" y="438"/>
                </a:lnTo>
                <a:lnTo>
                  <a:pt x="540" y="396"/>
                </a:lnTo>
                <a:lnTo>
                  <a:pt x="594" y="348"/>
                </a:lnTo>
                <a:lnTo>
                  <a:pt x="606" y="348"/>
                </a:lnTo>
                <a:lnTo>
                  <a:pt x="612" y="342"/>
                </a:lnTo>
                <a:lnTo>
                  <a:pt x="618" y="342"/>
                </a:lnTo>
                <a:lnTo>
                  <a:pt x="624" y="336"/>
                </a:lnTo>
                <a:lnTo>
                  <a:pt x="618" y="330"/>
                </a:lnTo>
                <a:lnTo>
                  <a:pt x="618" y="324"/>
                </a:lnTo>
                <a:lnTo>
                  <a:pt x="612" y="318"/>
                </a:lnTo>
                <a:lnTo>
                  <a:pt x="618" y="306"/>
                </a:lnTo>
                <a:lnTo>
                  <a:pt x="612" y="300"/>
                </a:lnTo>
                <a:lnTo>
                  <a:pt x="600" y="294"/>
                </a:lnTo>
                <a:lnTo>
                  <a:pt x="600" y="288"/>
                </a:lnTo>
                <a:lnTo>
                  <a:pt x="582" y="270"/>
                </a:lnTo>
                <a:lnTo>
                  <a:pt x="576" y="252"/>
                </a:lnTo>
                <a:lnTo>
                  <a:pt x="582" y="252"/>
                </a:lnTo>
                <a:lnTo>
                  <a:pt x="576" y="240"/>
                </a:lnTo>
                <a:lnTo>
                  <a:pt x="576" y="210"/>
                </a:lnTo>
                <a:lnTo>
                  <a:pt x="564" y="198"/>
                </a:lnTo>
                <a:lnTo>
                  <a:pt x="558" y="198"/>
                </a:lnTo>
                <a:lnTo>
                  <a:pt x="552" y="192"/>
                </a:lnTo>
                <a:lnTo>
                  <a:pt x="552" y="186"/>
                </a:lnTo>
                <a:lnTo>
                  <a:pt x="564" y="186"/>
                </a:lnTo>
                <a:lnTo>
                  <a:pt x="564" y="168"/>
                </a:lnTo>
                <a:lnTo>
                  <a:pt x="588" y="162"/>
                </a:lnTo>
                <a:lnTo>
                  <a:pt x="588" y="150"/>
                </a:lnTo>
                <a:lnTo>
                  <a:pt x="594" y="144"/>
                </a:lnTo>
                <a:lnTo>
                  <a:pt x="594" y="138"/>
                </a:lnTo>
                <a:lnTo>
                  <a:pt x="588" y="132"/>
                </a:lnTo>
                <a:lnTo>
                  <a:pt x="576" y="108"/>
                </a:lnTo>
                <a:lnTo>
                  <a:pt x="570" y="102"/>
                </a:lnTo>
                <a:lnTo>
                  <a:pt x="570" y="90"/>
                </a:lnTo>
                <a:lnTo>
                  <a:pt x="564" y="84"/>
                </a:lnTo>
                <a:lnTo>
                  <a:pt x="558" y="72"/>
                </a:lnTo>
                <a:lnTo>
                  <a:pt x="558" y="48"/>
                </a:lnTo>
                <a:lnTo>
                  <a:pt x="546" y="42"/>
                </a:lnTo>
                <a:lnTo>
                  <a:pt x="540" y="42"/>
                </a:lnTo>
                <a:lnTo>
                  <a:pt x="522" y="36"/>
                </a:lnTo>
                <a:lnTo>
                  <a:pt x="498" y="36"/>
                </a:lnTo>
                <a:lnTo>
                  <a:pt x="498" y="42"/>
                </a:lnTo>
                <a:lnTo>
                  <a:pt x="408" y="42"/>
                </a:lnTo>
                <a:lnTo>
                  <a:pt x="402" y="36"/>
                </a:lnTo>
                <a:lnTo>
                  <a:pt x="390" y="36"/>
                </a:lnTo>
                <a:lnTo>
                  <a:pt x="384" y="30"/>
                </a:lnTo>
                <a:lnTo>
                  <a:pt x="360" y="30"/>
                </a:lnTo>
                <a:lnTo>
                  <a:pt x="354" y="36"/>
                </a:lnTo>
                <a:lnTo>
                  <a:pt x="348" y="36"/>
                </a:lnTo>
                <a:lnTo>
                  <a:pt x="342" y="30"/>
                </a:lnTo>
                <a:lnTo>
                  <a:pt x="312" y="30"/>
                </a:lnTo>
                <a:lnTo>
                  <a:pt x="300" y="36"/>
                </a:lnTo>
                <a:lnTo>
                  <a:pt x="282" y="36"/>
                </a:lnTo>
                <a:lnTo>
                  <a:pt x="276" y="30"/>
                </a:lnTo>
                <a:lnTo>
                  <a:pt x="270" y="18"/>
                </a:lnTo>
                <a:lnTo>
                  <a:pt x="264" y="12"/>
                </a:lnTo>
                <a:lnTo>
                  <a:pt x="264" y="6"/>
                </a:lnTo>
                <a:lnTo>
                  <a:pt x="258" y="6"/>
                </a:lnTo>
                <a:lnTo>
                  <a:pt x="252" y="0"/>
                </a:lnTo>
                <a:lnTo>
                  <a:pt x="210" y="0"/>
                </a:lnTo>
                <a:lnTo>
                  <a:pt x="192" y="6"/>
                </a:lnTo>
                <a:lnTo>
                  <a:pt x="180" y="12"/>
                </a:lnTo>
                <a:lnTo>
                  <a:pt x="162" y="12"/>
                </a:lnTo>
                <a:lnTo>
                  <a:pt x="150" y="18"/>
                </a:lnTo>
                <a:lnTo>
                  <a:pt x="144" y="24"/>
                </a:lnTo>
                <a:lnTo>
                  <a:pt x="138" y="24"/>
                </a:lnTo>
                <a:lnTo>
                  <a:pt x="120" y="42"/>
                </a:lnTo>
                <a:lnTo>
                  <a:pt x="60" y="48"/>
                </a:lnTo>
                <a:lnTo>
                  <a:pt x="54" y="48"/>
                </a:lnTo>
                <a:lnTo>
                  <a:pt x="48" y="54"/>
                </a:lnTo>
                <a:lnTo>
                  <a:pt x="24" y="66"/>
                </a:lnTo>
                <a:lnTo>
                  <a:pt x="18" y="66"/>
                </a:lnTo>
                <a:lnTo>
                  <a:pt x="12" y="72"/>
                </a:lnTo>
                <a:lnTo>
                  <a:pt x="18" y="78"/>
                </a:lnTo>
                <a:lnTo>
                  <a:pt x="18" y="96"/>
                </a:lnTo>
                <a:lnTo>
                  <a:pt x="6" y="90"/>
                </a:lnTo>
                <a:lnTo>
                  <a:pt x="6" y="108"/>
                </a:lnTo>
                <a:lnTo>
                  <a:pt x="12" y="108"/>
                </a:lnTo>
                <a:lnTo>
                  <a:pt x="18" y="114"/>
                </a:lnTo>
                <a:lnTo>
                  <a:pt x="18" y="132"/>
                </a:lnTo>
                <a:lnTo>
                  <a:pt x="6" y="144"/>
                </a:lnTo>
                <a:lnTo>
                  <a:pt x="0" y="144"/>
                </a:lnTo>
                <a:lnTo>
                  <a:pt x="0" y="156"/>
                </a:lnTo>
                <a:lnTo>
                  <a:pt x="6" y="162"/>
                </a:lnTo>
                <a:lnTo>
                  <a:pt x="12" y="162"/>
                </a:lnTo>
                <a:lnTo>
                  <a:pt x="18" y="168"/>
                </a:lnTo>
                <a:lnTo>
                  <a:pt x="30" y="168"/>
                </a:lnTo>
                <a:lnTo>
                  <a:pt x="30" y="186"/>
                </a:lnTo>
                <a:lnTo>
                  <a:pt x="24" y="186"/>
                </a:lnTo>
                <a:lnTo>
                  <a:pt x="24" y="198"/>
                </a:lnTo>
                <a:lnTo>
                  <a:pt x="36" y="198"/>
                </a:lnTo>
                <a:lnTo>
                  <a:pt x="36" y="204"/>
                </a:lnTo>
                <a:lnTo>
                  <a:pt x="30" y="210"/>
                </a:lnTo>
                <a:lnTo>
                  <a:pt x="36" y="210"/>
                </a:lnTo>
                <a:lnTo>
                  <a:pt x="42" y="216"/>
                </a:lnTo>
                <a:lnTo>
                  <a:pt x="36" y="222"/>
                </a:lnTo>
                <a:lnTo>
                  <a:pt x="24" y="228"/>
                </a:lnTo>
                <a:lnTo>
                  <a:pt x="24" y="234"/>
                </a:lnTo>
                <a:lnTo>
                  <a:pt x="30" y="240"/>
                </a:lnTo>
                <a:lnTo>
                  <a:pt x="36" y="240"/>
                </a:lnTo>
                <a:lnTo>
                  <a:pt x="42" y="246"/>
                </a:lnTo>
                <a:lnTo>
                  <a:pt x="42" y="264"/>
                </a:lnTo>
                <a:lnTo>
                  <a:pt x="48" y="258"/>
                </a:lnTo>
                <a:lnTo>
                  <a:pt x="54" y="258"/>
                </a:lnTo>
                <a:lnTo>
                  <a:pt x="54" y="270"/>
                </a:lnTo>
                <a:lnTo>
                  <a:pt x="48" y="276"/>
                </a:lnTo>
                <a:lnTo>
                  <a:pt x="60" y="276"/>
                </a:lnTo>
                <a:lnTo>
                  <a:pt x="60" y="282"/>
                </a:lnTo>
                <a:lnTo>
                  <a:pt x="54" y="282"/>
                </a:lnTo>
                <a:lnTo>
                  <a:pt x="54" y="294"/>
                </a:lnTo>
                <a:lnTo>
                  <a:pt x="72" y="294"/>
                </a:lnTo>
                <a:lnTo>
                  <a:pt x="78" y="312"/>
                </a:lnTo>
                <a:lnTo>
                  <a:pt x="96" y="312"/>
                </a:lnTo>
                <a:lnTo>
                  <a:pt x="108" y="318"/>
                </a:lnTo>
                <a:lnTo>
                  <a:pt x="114" y="318"/>
                </a:lnTo>
                <a:lnTo>
                  <a:pt x="114" y="324"/>
                </a:lnTo>
                <a:lnTo>
                  <a:pt x="138" y="324"/>
                </a:lnTo>
                <a:lnTo>
                  <a:pt x="144" y="330"/>
                </a:lnTo>
                <a:lnTo>
                  <a:pt x="132" y="336"/>
                </a:lnTo>
                <a:lnTo>
                  <a:pt x="144" y="342"/>
                </a:lnTo>
                <a:lnTo>
                  <a:pt x="144" y="354"/>
                </a:lnTo>
                <a:lnTo>
                  <a:pt x="150" y="354"/>
                </a:lnTo>
                <a:lnTo>
                  <a:pt x="156" y="360"/>
                </a:lnTo>
                <a:lnTo>
                  <a:pt x="174" y="360"/>
                </a:lnTo>
                <a:lnTo>
                  <a:pt x="174" y="354"/>
                </a:lnTo>
                <a:lnTo>
                  <a:pt x="180" y="354"/>
                </a:lnTo>
                <a:lnTo>
                  <a:pt x="192" y="348"/>
                </a:lnTo>
                <a:lnTo>
                  <a:pt x="210" y="348"/>
                </a:lnTo>
                <a:lnTo>
                  <a:pt x="204" y="354"/>
                </a:lnTo>
                <a:lnTo>
                  <a:pt x="222" y="354"/>
                </a:lnTo>
                <a:lnTo>
                  <a:pt x="228" y="360"/>
                </a:lnTo>
                <a:lnTo>
                  <a:pt x="234" y="372"/>
                </a:lnTo>
                <a:lnTo>
                  <a:pt x="240" y="378"/>
                </a:lnTo>
                <a:lnTo>
                  <a:pt x="246" y="366"/>
                </a:lnTo>
                <a:lnTo>
                  <a:pt x="252" y="372"/>
                </a:lnTo>
                <a:lnTo>
                  <a:pt x="252" y="378"/>
                </a:lnTo>
                <a:lnTo>
                  <a:pt x="270" y="378"/>
                </a:lnTo>
                <a:lnTo>
                  <a:pt x="282" y="384"/>
                </a:lnTo>
                <a:lnTo>
                  <a:pt x="282" y="390"/>
                </a:lnTo>
                <a:lnTo>
                  <a:pt x="288" y="402"/>
                </a:lnTo>
                <a:lnTo>
                  <a:pt x="306" y="420"/>
                </a:lnTo>
                <a:lnTo>
                  <a:pt x="318" y="420"/>
                </a:lnTo>
                <a:lnTo>
                  <a:pt x="330" y="408"/>
                </a:lnTo>
                <a:lnTo>
                  <a:pt x="342" y="408"/>
                </a:lnTo>
                <a:lnTo>
                  <a:pt x="354" y="420"/>
                </a:lnTo>
                <a:lnTo>
                  <a:pt x="360" y="420"/>
                </a:lnTo>
                <a:lnTo>
                  <a:pt x="360" y="426"/>
                </a:lnTo>
                <a:lnTo>
                  <a:pt x="366" y="432"/>
                </a:lnTo>
                <a:lnTo>
                  <a:pt x="378" y="432"/>
                </a:lnTo>
                <a:lnTo>
                  <a:pt x="384" y="426"/>
                </a:lnTo>
                <a:lnTo>
                  <a:pt x="384" y="420"/>
                </a:lnTo>
                <a:lnTo>
                  <a:pt x="414" y="420"/>
                </a:lnTo>
                <a:lnTo>
                  <a:pt x="420" y="426"/>
                </a:lnTo>
                <a:lnTo>
                  <a:pt x="426" y="4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Italy"/>
          <p:cNvSpPr>
            <a:spLocks noEditPoints="1"/>
          </p:cNvSpPr>
          <p:nvPr/>
        </p:nvSpPr>
        <p:spPr bwMode="gray">
          <a:xfrm>
            <a:off x="3075475" y="4084391"/>
            <a:ext cx="2214414" cy="2348621"/>
          </a:xfrm>
          <a:custGeom>
            <a:avLst/>
            <a:gdLst>
              <a:gd name="T0" fmla="*/ 2147483647 w 780"/>
              <a:gd name="T1" fmla="*/ 2147483647 h 828"/>
              <a:gd name="T2" fmla="*/ 2147483647 w 780"/>
              <a:gd name="T3" fmla="*/ 2147483647 h 828"/>
              <a:gd name="T4" fmla="*/ 2147483647 w 780"/>
              <a:gd name="T5" fmla="*/ 2147483647 h 828"/>
              <a:gd name="T6" fmla="*/ 2147483647 w 780"/>
              <a:gd name="T7" fmla="*/ 2147483647 h 828"/>
              <a:gd name="T8" fmla="*/ 2147483647 w 780"/>
              <a:gd name="T9" fmla="*/ 2147483647 h 828"/>
              <a:gd name="T10" fmla="*/ 2147483647 w 780"/>
              <a:gd name="T11" fmla="*/ 2147483647 h 828"/>
              <a:gd name="T12" fmla="*/ 2147483647 w 780"/>
              <a:gd name="T13" fmla="*/ 2147483647 h 828"/>
              <a:gd name="T14" fmla="*/ 2147483647 w 780"/>
              <a:gd name="T15" fmla="*/ 2147483647 h 828"/>
              <a:gd name="T16" fmla="*/ 2147483647 w 780"/>
              <a:gd name="T17" fmla="*/ 2147483647 h 828"/>
              <a:gd name="T18" fmla="*/ 2147483647 w 780"/>
              <a:gd name="T19" fmla="*/ 2147483647 h 828"/>
              <a:gd name="T20" fmla="*/ 2147483647 w 780"/>
              <a:gd name="T21" fmla="*/ 2147483647 h 828"/>
              <a:gd name="T22" fmla="*/ 2147483647 w 780"/>
              <a:gd name="T23" fmla="*/ 2147483647 h 828"/>
              <a:gd name="T24" fmla="*/ 2147483647 w 780"/>
              <a:gd name="T25" fmla="*/ 2147483647 h 828"/>
              <a:gd name="T26" fmla="*/ 2147483647 w 780"/>
              <a:gd name="T27" fmla="*/ 2147483647 h 828"/>
              <a:gd name="T28" fmla="*/ 2147483647 w 780"/>
              <a:gd name="T29" fmla="*/ 2147483647 h 828"/>
              <a:gd name="T30" fmla="*/ 2147483647 w 780"/>
              <a:gd name="T31" fmla="*/ 2147483647 h 828"/>
              <a:gd name="T32" fmla="*/ 2147483647 w 780"/>
              <a:gd name="T33" fmla="*/ 2147483647 h 828"/>
              <a:gd name="T34" fmla="*/ 2147483647 w 780"/>
              <a:gd name="T35" fmla="*/ 2147483647 h 828"/>
              <a:gd name="T36" fmla="*/ 2147483647 w 780"/>
              <a:gd name="T37" fmla="*/ 2147483647 h 828"/>
              <a:gd name="T38" fmla="*/ 2147483647 w 780"/>
              <a:gd name="T39" fmla="*/ 2147483647 h 828"/>
              <a:gd name="T40" fmla="*/ 2147483647 w 780"/>
              <a:gd name="T41" fmla="*/ 2147483647 h 828"/>
              <a:gd name="T42" fmla="*/ 2147483647 w 780"/>
              <a:gd name="T43" fmla="*/ 2147483647 h 828"/>
              <a:gd name="T44" fmla="*/ 2147483647 w 780"/>
              <a:gd name="T45" fmla="*/ 2147483647 h 828"/>
              <a:gd name="T46" fmla="*/ 2147483647 w 780"/>
              <a:gd name="T47" fmla="*/ 2147483647 h 828"/>
              <a:gd name="T48" fmla="*/ 2147483647 w 780"/>
              <a:gd name="T49" fmla="*/ 2147483647 h 828"/>
              <a:gd name="T50" fmla="*/ 2147483647 w 780"/>
              <a:gd name="T51" fmla="*/ 2147483647 h 828"/>
              <a:gd name="T52" fmla="*/ 2147483647 w 780"/>
              <a:gd name="T53" fmla="*/ 2147483647 h 828"/>
              <a:gd name="T54" fmla="*/ 2147483647 w 780"/>
              <a:gd name="T55" fmla="*/ 2147483647 h 828"/>
              <a:gd name="T56" fmla="*/ 2147483647 w 780"/>
              <a:gd name="T57" fmla="*/ 2147483647 h 828"/>
              <a:gd name="T58" fmla="*/ 2147483647 w 780"/>
              <a:gd name="T59" fmla="*/ 2147483647 h 828"/>
              <a:gd name="T60" fmla="*/ 2147483647 w 780"/>
              <a:gd name="T61" fmla="*/ 2147483647 h 828"/>
              <a:gd name="T62" fmla="*/ 2147483647 w 780"/>
              <a:gd name="T63" fmla="*/ 2147483647 h 828"/>
              <a:gd name="T64" fmla="*/ 2147483647 w 780"/>
              <a:gd name="T65" fmla="*/ 2147483647 h 828"/>
              <a:gd name="T66" fmla="*/ 2147483647 w 780"/>
              <a:gd name="T67" fmla="*/ 2147483647 h 828"/>
              <a:gd name="T68" fmla="*/ 2147483647 w 780"/>
              <a:gd name="T69" fmla="*/ 2147483647 h 828"/>
              <a:gd name="T70" fmla="*/ 2147483647 w 780"/>
              <a:gd name="T71" fmla="*/ 2147483647 h 828"/>
              <a:gd name="T72" fmla="*/ 2147483647 w 780"/>
              <a:gd name="T73" fmla="*/ 2147483647 h 828"/>
              <a:gd name="T74" fmla="*/ 2147483647 w 780"/>
              <a:gd name="T75" fmla="*/ 2147483647 h 828"/>
              <a:gd name="T76" fmla="*/ 2147483647 w 780"/>
              <a:gd name="T77" fmla="*/ 2147483647 h 828"/>
              <a:gd name="T78" fmla="*/ 2147483647 w 780"/>
              <a:gd name="T79" fmla="*/ 2147483647 h 828"/>
              <a:gd name="T80" fmla="*/ 2147483647 w 780"/>
              <a:gd name="T81" fmla="*/ 2147483647 h 828"/>
              <a:gd name="T82" fmla="*/ 2147483647 w 780"/>
              <a:gd name="T83" fmla="*/ 2147483647 h 828"/>
              <a:gd name="T84" fmla="*/ 2147483647 w 780"/>
              <a:gd name="T85" fmla="*/ 2147483647 h 828"/>
              <a:gd name="T86" fmla="*/ 2147483647 w 780"/>
              <a:gd name="T87" fmla="*/ 2147483647 h 828"/>
              <a:gd name="T88" fmla="*/ 2147483647 w 780"/>
              <a:gd name="T89" fmla="*/ 2147483647 h 828"/>
              <a:gd name="T90" fmla="*/ 2147483647 w 780"/>
              <a:gd name="T91" fmla="*/ 2147483647 h 828"/>
              <a:gd name="T92" fmla="*/ 2147483647 w 780"/>
              <a:gd name="T93" fmla="*/ 2147483647 h 828"/>
              <a:gd name="T94" fmla="*/ 2147483647 w 780"/>
              <a:gd name="T95" fmla="*/ 2147483647 h 828"/>
              <a:gd name="T96" fmla="*/ 2147483647 w 780"/>
              <a:gd name="T97" fmla="*/ 2147483647 h 828"/>
              <a:gd name="T98" fmla="*/ 2147483647 w 780"/>
              <a:gd name="T99" fmla="*/ 2147483647 h 828"/>
              <a:gd name="T100" fmla="*/ 2147483647 w 780"/>
              <a:gd name="T101" fmla="*/ 2147483647 h 828"/>
              <a:gd name="T102" fmla="*/ 2147483647 w 780"/>
              <a:gd name="T103" fmla="*/ 2147483647 h 828"/>
              <a:gd name="T104" fmla="*/ 2147483647 w 780"/>
              <a:gd name="T105" fmla="*/ 2147483647 h 828"/>
              <a:gd name="T106" fmla="*/ 2147483647 w 780"/>
              <a:gd name="T107" fmla="*/ 2147483647 h 828"/>
              <a:gd name="T108" fmla="*/ 2147483647 w 780"/>
              <a:gd name="T109" fmla="*/ 2147483647 h 828"/>
              <a:gd name="T110" fmla="*/ 2147483647 w 780"/>
              <a:gd name="T111" fmla="*/ 2147483647 h 828"/>
              <a:gd name="T112" fmla="*/ 2147483647 w 780"/>
              <a:gd name="T113" fmla="*/ 2147483647 h 8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0"/>
              <a:gd name="T172" fmla="*/ 0 h 828"/>
              <a:gd name="T173" fmla="*/ 780 w 780"/>
              <a:gd name="T174" fmla="*/ 828 h 8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0" h="828">
                <a:moveTo>
                  <a:pt x="570" y="720"/>
                </a:moveTo>
                <a:lnTo>
                  <a:pt x="558" y="714"/>
                </a:lnTo>
                <a:lnTo>
                  <a:pt x="552" y="708"/>
                </a:lnTo>
                <a:lnTo>
                  <a:pt x="540" y="708"/>
                </a:lnTo>
                <a:lnTo>
                  <a:pt x="534" y="714"/>
                </a:lnTo>
                <a:lnTo>
                  <a:pt x="522" y="720"/>
                </a:lnTo>
                <a:lnTo>
                  <a:pt x="516" y="726"/>
                </a:lnTo>
                <a:lnTo>
                  <a:pt x="468" y="726"/>
                </a:lnTo>
                <a:lnTo>
                  <a:pt x="456" y="720"/>
                </a:lnTo>
                <a:lnTo>
                  <a:pt x="444" y="708"/>
                </a:lnTo>
                <a:lnTo>
                  <a:pt x="438" y="708"/>
                </a:lnTo>
                <a:lnTo>
                  <a:pt x="420" y="726"/>
                </a:lnTo>
                <a:lnTo>
                  <a:pt x="402" y="714"/>
                </a:lnTo>
                <a:lnTo>
                  <a:pt x="396" y="714"/>
                </a:lnTo>
                <a:lnTo>
                  <a:pt x="384" y="726"/>
                </a:lnTo>
                <a:lnTo>
                  <a:pt x="384" y="738"/>
                </a:lnTo>
                <a:lnTo>
                  <a:pt x="396" y="750"/>
                </a:lnTo>
                <a:lnTo>
                  <a:pt x="420" y="762"/>
                </a:lnTo>
                <a:lnTo>
                  <a:pt x="426" y="762"/>
                </a:lnTo>
                <a:lnTo>
                  <a:pt x="444" y="780"/>
                </a:lnTo>
                <a:lnTo>
                  <a:pt x="444" y="786"/>
                </a:lnTo>
                <a:lnTo>
                  <a:pt x="456" y="786"/>
                </a:lnTo>
                <a:lnTo>
                  <a:pt x="468" y="798"/>
                </a:lnTo>
                <a:lnTo>
                  <a:pt x="480" y="804"/>
                </a:lnTo>
                <a:lnTo>
                  <a:pt x="498" y="798"/>
                </a:lnTo>
                <a:lnTo>
                  <a:pt x="504" y="804"/>
                </a:lnTo>
                <a:lnTo>
                  <a:pt x="516" y="810"/>
                </a:lnTo>
                <a:lnTo>
                  <a:pt x="522" y="822"/>
                </a:lnTo>
                <a:lnTo>
                  <a:pt x="534" y="828"/>
                </a:lnTo>
                <a:lnTo>
                  <a:pt x="558" y="828"/>
                </a:lnTo>
                <a:lnTo>
                  <a:pt x="570" y="816"/>
                </a:lnTo>
                <a:lnTo>
                  <a:pt x="570" y="792"/>
                </a:lnTo>
                <a:lnTo>
                  <a:pt x="564" y="780"/>
                </a:lnTo>
                <a:lnTo>
                  <a:pt x="564" y="768"/>
                </a:lnTo>
                <a:lnTo>
                  <a:pt x="570" y="750"/>
                </a:lnTo>
                <a:lnTo>
                  <a:pt x="576" y="738"/>
                </a:lnTo>
                <a:lnTo>
                  <a:pt x="582" y="732"/>
                </a:lnTo>
                <a:lnTo>
                  <a:pt x="582" y="714"/>
                </a:lnTo>
                <a:lnTo>
                  <a:pt x="576" y="702"/>
                </a:lnTo>
                <a:lnTo>
                  <a:pt x="570" y="720"/>
                </a:lnTo>
                <a:close/>
                <a:moveTo>
                  <a:pt x="180" y="468"/>
                </a:moveTo>
                <a:lnTo>
                  <a:pt x="156" y="480"/>
                </a:lnTo>
                <a:lnTo>
                  <a:pt x="150" y="486"/>
                </a:lnTo>
                <a:lnTo>
                  <a:pt x="138" y="492"/>
                </a:lnTo>
                <a:lnTo>
                  <a:pt x="132" y="498"/>
                </a:lnTo>
                <a:lnTo>
                  <a:pt x="126" y="498"/>
                </a:lnTo>
                <a:lnTo>
                  <a:pt x="114" y="492"/>
                </a:lnTo>
                <a:lnTo>
                  <a:pt x="102" y="480"/>
                </a:lnTo>
                <a:lnTo>
                  <a:pt x="96" y="498"/>
                </a:lnTo>
                <a:lnTo>
                  <a:pt x="102" y="504"/>
                </a:lnTo>
                <a:lnTo>
                  <a:pt x="114" y="510"/>
                </a:lnTo>
                <a:lnTo>
                  <a:pt x="120" y="522"/>
                </a:lnTo>
                <a:lnTo>
                  <a:pt x="120" y="540"/>
                </a:lnTo>
                <a:lnTo>
                  <a:pt x="114" y="558"/>
                </a:lnTo>
                <a:lnTo>
                  <a:pt x="114" y="570"/>
                </a:lnTo>
                <a:lnTo>
                  <a:pt x="126" y="582"/>
                </a:lnTo>
                <a:lnTo>
                  <a:pt x="114" y="588"/>
                </a:lnTo>
                <a:lnTo>
                  <a:pt x="120" y="636"/>
                </a:lnTo>
                <a:lnTo>
                  <a:pt x="108" y="636"/>
                </a:lnTo>
                <a:lnTo>
                  <a:pt x="126" y="654"/>
                </a:lnTo>
                <a:lnTo>
                  <a:pt x="138" y="654"/>
                </a:lnTo>
                <a:lnTo>
                  <a:pt x="144" y="642"/>
                </a:lnTo>
                <a:lnTo>
                  <a:pt x="156" y="630"/>
                </a:lnTo>
                <a:lnTo>
                  <a:pt x="156" y="618"/>
                </a:lnTo>
                <a:lnTo>
                  <a:pt x="168" y="630"/>
                </a:lnTo>
                <a:lnTo>
                  <a:pt x="180" y="636"/>
                </a:lnTo>
                <a:lnTo>
                  <a:pt x="186" y="636"/>
                </a:lnTo>
                <a:lnTo>
                  <a:pt x="192" y="630"/>
                </a:lnTo>
                <a:lnTo>
                  <a:pt x="198" y="618"/>
                </a:lnTo>
                <a:lnTo>
                  <a:pt x="198" y="594"/>
                </a:lnTo>
                <a:lnTo>
                  <a:pt x="204" y="582"/>
                </a:lnTo>
                <a:lnTo>
                  <a:pt x="204" y="558"/>
                </a:lnTo>
                <a:lnTo>
                  <a:pt x="198" y="552"/>
                </a:lnTo>
                <a:lnTo>
                  <a:pt x="192" y="552"/>
                </a:lnTo>
                <a:lnTo>
                  <a:pt x="192" y="546"/>
                </a:lnTo>
                <a:lnTo>
                  <a:pt x="198" y="540"/>
                </a:lnTo>
                <a:lnTo>
                  <a:pt x="204" y="540"/>
                </a:lnTo>
                <a:lnTo>
                  <a:pt x="210" y="534"/>
                </a:lnTo>
                <a:lnTo>
                  <a:pt x="210" y="522"/>
                </a:lnTo>
                <a:lnTo>
                  <a:pt x="204" y="510"/>
                </a:lnTo>
                <a:lnTo>
                  <a:pt x="204" y="492"/>
                </a:lnTo>
                <a:lnTo>
                  <a:pt x="198" y="480"/>
                </a:lnTo>
                <a:lnTo>
                  <a:pt x="186" y="474"/>
                </a:lnTo>
                <a:lnTo>
                  <a:pt x="180" y="468"/>
                </a:lnTo>
                <a:close/>
                <a:moveTo>
                  <a:pt x="774" y="546"/>
                </a:moveTo>
                <a:lnTo>
                  <a:pt x="768" y="534"/>
                </a:lnTo>
                <a:lnTo>
                  <a:pt x="756" y="528"/>
                </a:lnTo>
                <a:lnTo>
                  <a:pt x="738" y="510"/>
                </a:lnTo>
                <a:lnTo>
                  <a:pt x="678" y="480"/>
                </a:lnTo>
                <a:lnTo>
                  <a:pt x="672" y="480"/>
                </a:lnTo>
                <a:lnTo>
                  <a:pt x="660" y="474"/>
                </a:lnTo>
                <a:lnTo>
                  <a:pt x="648" y="474"/>
                </a:lnTo>
                <a:lnTo>
                  <a:pt x="630" y="468"/>
                </a:lnTo>
                <a:lnTo>
                  <a:pt x="606" y="456"/>
                </a:lnTo>
                <a:lnTo>
                  <a:pt x="606" y="450"/>
                </a:lnTo>
                <a:lnTo>
                  <a:pt x="612" y="438"/>
                </a:lnTo>
                <a:lnTo>
                  <a:pt x="624" y="426"/>
                </a:lnTo>
                <a:lnTo>
                  <a:pt x="624" y="420"/>
                </a:lnTo>
                <a:lnTo>
                  <a:pt x="618" y="414"/>
                </a:lnTo>
                <a:lnTo>
                  <a:pt x="612" y="414"/>
                </a:lnTo>
                <a:lnTo>
                  <a:pt x="594" y="408"/>
                </a:lnTo>
                <a:lnTo>
                  <a:pt x="552" y="408"/>
                </a:lnTo>
                <a:lnTo>
                  <a:pt x="540" y="402"/>
                </a:lnTo>
                <a:lnTo>
                  <a:pt x="534" y="396"/>
                </a:lnTo>
                <a:lnTo>
                  <a:pt x="516" y="384"/>
                </a:lnTo>
                <a:lnTo>
                  <a:pt x="492" y="360"/>
                </a:lnTo>
                <a:lnTo>
                  <a:pt x="480" y="342"/>
                </a:lnTo>
                <a:lnTo>
                  <a:pt x="474" y="336"/>
                </a:lnTo>
                <a:lnTo>
                  <a:pt x="468" y="324"/>
                </a:lnTo>
                <a:lnTo>
                  <a:pt x="468" y="312"/>
                </a:lnTo>
                <a:lnTo>
                  <a:pt x="450" y="276"/>
                </a:lnTo>
                <a:lnTo>
                  <a:pt x="438" y="270"/>
                </a:lnTo>
                <a:lnTo>
                  <a:pt x="432" y="264"/>
                </a:lnTo>
                <a:lnTo>
                  <a:pt x="420" y="258"/>
                </a:lnTo>
                <a:lnTo>
                  <a:pt x="414" y="252"/>
                </a:lnTo>
                <a:lnTo>
                  <a:pt x="378" y="222"/>
                </a:lnTo>
                <a:lnTo>
                  <a:pt x="372" y="210"/>
                </a:lnTo>
                <a:lnTo>
                  <a:pt x="360" y="198"/>
                </a:lnTo>
                <a:lnTo>
                  <a:pt x="360" y="186"/>
                </a:lnTo>
                <a:lnTo>
                  <a:pt x="366" y="180"/>
                </a:lnTo>
                <a:lnTo>
                  <a:pt x="384" y="180"/>
                </a:lnTo>
                <a:lnTo>
                  <a:pt x="384" y="174"/>
                </a:lnTo>
                <a:lnTo>
                  <a:pt x="372" y="162"/>
                </a:lnTo>
                <a:lnTo>
                  <a:pt x="366" y="150"/>
                </a:lnTo>
                <a:lnTo>
                  <a:pt x="366" y="138"/>
                </a:lnTo>
                <a:lnTo>
                  <a:pt x="402" y="120"/>
                </a:lnTo>
                <a:lnTo>
                  <a:pt x="408" y="114"/>
                </a:lnTo>
                <a:lnTo>
                  <a:pt x="414" y="114"/>
                </a:lnTo>
                <a:lnTo>
                  <a:pt x="438" y="108"/>
                </a:lnTo>
                <a:lnTo>
                  <a:pt x="444" y="72"/>
                </a:lnTo>
                <a:lnTo>
                  <a:pt x="432" y="66"/>
                </a:lnTo>
                <a:lnTo>
                  <a:pt x="438" y="60"/>
                </a:lnTo>
                <a:lnTo>
                  <a:pt x="438" y="42"/>
                </a:lnTo>
                <a:lnTo>
                  <a:pt x="384" y="42"/>
                </a:lnTo>
                <a:lnTo>
                  <a:pt x="378" y="24"/>
                </a:lnTo>
                <a:lnTo>
                  <a:pt x="366" y="24"/>
                </a:lnTo>
                <a:lnTo>
                  <a:pt x="366" y="6"/>
                </a:lnTo>
                <a:lnTo>
                  <a:pt x="360" y="0"/>
                </a:lnTo>
                <a:lnTo>
                  <a:pt x="342" y="0"/>
                </a:lnTo>
                <a:lnTo>
                  <a:pt x="336" y="6"/>
                </a:lnTo>
                <a:lnTo>
                  <a:pt x="336" y="12"/>
                </a:lnTo>
                <a:lnTo>
                  <a:pt x="294" y="12"/>
                </a:lnTo>
                <a:lnTo>
                  <a:pt x="282" y="30"/>
                </a:lnTo>
                <a:lnTo>
                  <a:pt x="270" y="24"/>
                </a:lnTo>
                <a:lnTo>
                  <a:pt x="252" y="24"/>
                </a:lnTo>
                <a:lnTo>
                  <a:pt x="246" y="42"/>
                </a:lnTo>
                <a:lnTo>
                  <a:pt x="222" y="42"/>
                </a:lnTo>
                <a:lnTo>
                  <a:pt x="222" y="48"/>
                </a:lnTo>
                <a:lnTo>
                  <a:pt x="234" y="60"/>
                </a:lnTo>
                <a:lnTo>
                  <a:pt x="228" y="72"/>
                </a:lnTo>
                <a:lnTo>
                  <a:pt x="210" y="60"/>
                </a:lnTo>
                <a:lnTo>
                  <a:pt x="192" y="66"/>
                </a:lnTo>
                <a:lnTo>
                  <a:pt x="180" y="48"/>
                </a:lnTo>
                <a:lnTo>
                  <a:pt x="174" y="72"/>
                </a:lnTo>
                <a:lnTo>
                  <a:pt x="162" y="84"/>
                </a:lnTo>
                <a:lnTo>
                  <a:pt x="162" y="102"/>
                </a:lnTo>
                <a:lnTo>
                  <a:pt x="138" y="78"/>
                </a:lnTo>
                <a:lnTo>
                  <a:pt x="132" y="78"/>
                </a:lnTo>
                <a:lnTo>
                  <a:pt x="132" y="72"/>
                </a:lnTo>
                <a:lnTo>
                  <a:pt x="126" y="66"/>
                </a:lnTo>
                <a:lnTo>
                  <a:pt x="126" y="60"/>
                </a:lnTo>
                <a:lnTo>
                  <a:pt x="120" y="54"/>
                </a:lnTo>
                <a:lnTo>
                  <a:pt x="108" y="54"/>
                </a:lnTo>
                <a:lnTo>
                  <a:pt x="102" y="60"/>
                </a:lnTo>
                <a:lnTo>
                  <a:pt x="102" y="78"/>
                </a:lnTo>
                <a:lnTo>
                  <a:pt x="84" y="96"/>
                </a:lnTo>
                <a:lnTo>
                  <a:pt x="78" y="96"/>
                </a:lnTo>
                <a:lnTo>
                  <a:pt x="66" y="84"/>
                </a:lnTo>
                <a:lnTo>
                  <a:pt x="54" y="84"/>
                </a:lnTo>
                <a:lnTo>
                  <a:pt x="42" y="96"/>
                </a:lnTo>
                <a:lnTo>
                  <a:pt x="30" y="96"/>
                </a:lnTo>
                <a:lnTo>
                  <a:pt x="30" y="102"/>
                </a:lnTo>
                <a:lnTo>
                  <a:pt x="24" y="102"/>
                </a:lnTo>
                <a:lnTo>
                  <a:pt x="18" y="108"/>
                </a:lnTo>
                <a:lnTo>
                  <a:pt x="42" y="132"/>
                </a:lnTo>
                <a:lnTo>
                  <a:pt x="42" y="138"/>
                </a:lnTo>
                <a:lnTo>
                  <a:pt x="24" y="156"/>
                </a:lnTo>
                <a:lnTo>
                  <a:pt x="0" y="156"/>
                </a:lnTo>
                <a:lnTo>
                  <a:pt x="12" y="174"/>
                </a:lnTo>
                <a:lnTo>
                  <a:pt x="24" y="174"/>
                </a:lnTo>
                <a:lnTo>
                  <a:pt x="30" y="180"/>
                </a:lnTo>
                <a:lnTo>
                  <a:pt x="30" y="192"/>
                </a:lnTo>
                <a:lnTo>
                  <a:pt x="24" y="198"/>
                </a:lnTo>
                <a:lnTo>
                  <a:pt x="24" y="204"/>
                </a:lnTo>
                <a:lnTo>
                  <a:pt x="18" y="210"/>
                </a:lnTo>
                <a:lnTo>
                  <a:pt x="18" y="216"/>
                </a:lnTo>
                <a:lnTo>
                  <a:pt x="24" y="222"/>
                </a:lnTo>
                <a:lnTo>
                  <a:pt x="36" y="228"/>
                </a:lnTo>
                <a:lnTo>
                  <a:pt x="42" y="228"/>
                </a:lnTo>
                <a:lnTo>
                  <a:pt x="42" y="234"/>
                </a:lnTo>
                <a:lnTo>
                  <a:pt x="66" y="234"/>
                </a:lnTo>
                <a:lnTo>
                  <a:pt x="72" y="240"/>
                </a:lnTo>
                <a:lnTo>
                  <a:pt x="72" y="246"/>
                </a:lnTo>
                <a:lnTo>
                  <a:pt x="54" y="264"/>
                </a:lnTo>
                <a:lnTo>
                  <a:pt x="54" y="270"/>
                </a:lnTo>
                <a:lnTo>
                  <a:pt x="66" y="270"/>
                </a:lnTo>
                <a:lnTo>
                  <a:pt x="90" y="258"/>
                </a:lnTo>
                <a:lnTo>
                  <a:pt x="120" y="228"/>
                </a:lnTo>
                <a:lnTo>
                  <a:pt x="144" y="216"/>
                </a:lnTo>
                <a:lnTo>
                  <a:pt x="156" y="216"/>
                </a:lnTo>
                <a:lnTo>
                  <a:pt x="168" y="222"/>
                </a:lnTo>
                <a:lnTo>
                  <a:pt x="204" y="234"/>
                </a:lnTo>
                <a:lnTo>
                  <a:pt x="216" y="240"/>
                </a:lnTo>
                <a:lnTo>
                  <a:pt x="228" y="252"/>
                </a:lnTo>
                <a:lnTo>
                  <a:pt x="234" y="264"/>
                </a:lnTo>
                <a:lnTo>
                  <a:pt x="234" y="276"/>
                </a:lnTo>
                <a:lnTo>
                  <a:pt x="240" y="282"/>
                </a:lnTo>
                <a:lnTo>
                  <a:pt x="240" y="288"/>
                </a:lnTo>
                <a:lnTo>
                  <a:pt x="252" y="300"/>
                </a:lnTo>
                <a:lnTo>
                  <a:pt x="252" y="306"/>
                </a:lnTo>
                <a:lnTo>
                  <a:pt x="246" y="318"/>
                </a:lnTo>
                <a:lnTo>
                  <a:pt x="246" y="324"/>
                </a:lnTo>
                <a:lnTo>
                  <a:pt x="258" y="336"/>
                </a:lnTo>
                <a:lnTo>
                  <a:pt x="282" y="348"/>
                </a:lnTo>
                <a:lnTo>
                  <a:pt x="288" y="354"/>
                </a:lnTo>
                <a:lnTo>
                  <a:pt x="294" y="354"/>
                </a:lnTo>
                <a:lnTo>
                  <a:pt x="300" y="372"/>
                </a:lnTo>
                <a:lnTo>
                  <a:pt x="330" y="372"/>
                </a:lnTo>
                <a:lnTo>
                  <a:pt x="348" y="390"/>
                </a:lnTo>
                <a:lnTo>
                  <a:pt x="354" y="402"/>
                </a:lnTo>
                <a:lnTo>
                  <a:pt x="366" y="414"/>
                </a:lnTo>
                <a:lnTo>
                  <a:pt x="378" y="420"/>
                </a:lnTo>
                <a:lnTo>
                  <a:pt x="384" y="432"/>
                </a:lnTo>
                <a:lnTo>
                  <a:pt x="420" y="468"/>
                </a:lnTo>
                <a:lnTo>
                  <a:pt x="456" y="468"/>
                </a:lnTo>
                <a:lnTo>
                  <a:pt x="462" y="474"/>
                </a:lnTo>
                <a:lnTo>
                  <a:pt x="468" y="486"/>
                </a:lnTo>
                <a:lnTo>
                  <a:pt x="492" y="498"/>
                </a:lnTo>
                <a:lnTo>
                  <a:pt x="510" y="504"/>
                </a:lnTo>
                <a:lnTo>
                  <a:pt x="528" y="504"/>
                </a:lnTo>
                <a:lnTo>
                  <a:pt x="540" y="510"/>
                </a:lnTo>
                <a:lnTo>
                  <a:pt x="546" y="510"/>
                </a:lnTo>
                <a:lnTo>
                  <a:pt x="552" y="522"/>
                </a:lnTo>
                <a:lnTo>
                  <a:pt x="552" y="534"/>
                </a:lnTo>
                <a:lnTo>
                  <a:pt x="564" y="558"/>
                </a:lnTo>
                <a:lnTo>
                  <a:pt x="570" y="564"/>
                </a:lnTo>
                <a:lnTo>
                  <a:pt x="582" y="564"/>
                </a:lnTo>
                <a:lnTo>
                  <a:pt x="594" y="558"/>
                </a:lnTo>
                <a:lnTo>
                  <a:pt x="600" y="558"/>
                </a:lnTo>
                <a:lnTo>
                  <a:pt x="600" y="570"/>
                </a:lnTo>
                <a:lnTo>
                  <a:pt x="606" y="582"/>
                </a:lnTo>
                <a:lnTo>
                  <a:pt x="606" y="606"/>
                </a:lnTo>
                <a:lnTo>
                  <a:pt x="612" y="618"/>
                </a:lnTo>
                <a:lnTo>
                  <a:pt x="630" y="636"/>
                </a:lnTo>
                <a:lnTo>
                  <a:pt x="630" y="666"/>
                </a:lnTo>
                <a:lnTo>
                  <a:pt x="612" y="666"/>
                </a:lnTo>
                <a:lnTo>
                  <a:pt x="612" y="690"/>
                </a:lnTo>
                <a:lnTo>
                  <a:pt x="606" y="696"/>
                </a:lnTo>
                <a:lnTo>
                  <a:pt x="600" y="708"/>
                </a:lnTo>
                <a:lnTo>
                  <a:pt x="594" y="714"/>
                </a:lnTo>
                <a:lnTo>
                  <a:pt x="594" y="732"/>
                </a:lnTo>
                <a:lnTo>
                  <a:pt x="606" y="732"/>
                </a:lnTo>
                <a:lnTo>
                  <a:pt x="618" y="726"/>
                </a:lnTo>
                <a:lnTo>
                  <a:pt x="624" y="726"/>
                </a:lnTo>
                <a:lnTo>
                  <a:pt x="636" y="702"/>
                </a:lnTo>
                <a:lnTo>
                  <a:pt x="654" y="696"/>
                </a:lnTo>
                <a:lnTo>
                  <a:pt x="654" y="666"/>
                </a:lnTo>
                <a:lnTo>
                  <a:pt x="666" y="654"/>
                </a:lnTo>
                <a:lnTo>
                  <a:pt x="678" y="654"/>
                </a:lnTo>
                <a:lnTo>
                  <a:pt x="684" y="648"/>
                </a:lnTo>
                <a:lnTo>
                  <a:pt x="696" y="648"/>
                </a:lnTo>
                <a:lnTo>
                  <a:pt x="696" y="636"/>
                </a:lnTo>
                <a:lnTo>
                  <a:pt x="690" y="630"/>
                </a:lnTo>
                <a:lnTo>
                  <a:pt x="690" y="618"/>
                </a:lnTo>
                <a:lnTo>
                  <a:pt x="678" y="606"/>
                </a:lnTo>
                <a:lnTo>
                  <a:pt x="666" y="606"/>
                </a:lnTo>
                <a:lnTo>
                  <a:pt x="648" y="588"/>
                </a:lnTo>
                <a:lnTo>
                  <a:pt x="654" y="582"/>
                </a:lnTo>
                <a:lnTo>
                  <a:pt x="660" y="570"/>
                </a:lnTo>
                <a:lnTo>
                  <a:pt x="666" y="552"/>
                </a:lnTo>
                <a:lnTo>
                  <a:pt x="672" y="540"/>
                </a:lnTo>
                <a:lnTo>
                  <a:pt x="684" y="528"/>
                </a:lnTo>
                <a:lnTo>
                  <a:pt x="690" y="534"/>
                </a:lnTo>
                <a:lnTo>
                  <a:pt x="702" y="534"/>
                </a:lnTo>
                <a:lnTo>
                  <a:pt x="708" y="540"/>
                </a:lnTo>
                <a:lnTo>
                  <a:pt x="738" y="540"/>
                </a:lnTo>
                <a:lnTo>
                  <a:pt x="738" y="552"/>
                </a:lnTo>
                <a:lnTo>
                  <a:pt x="744" y="558"/>
                </a:lnTo>
                <a:lnTo>
                  <a:pt x="744" y="564"/>
                </a:lnTo>
                <a:lnTo>
                  <a:pt x="750" y="576"/>
                </a:lnTo>
                <a:lnTo>
                  <a:pt x="762" y="576"/>
                </a:lnTo>
                <a:lnTo>
                  <a:pt x="774" y="570"/>
                </a:lnTo>
                <a:lnTo>
                  <a:pt x="780" y="564"/>
                </a:lnTo>
                <a:lnTo>
                  <a:pt x="780" y="558"/>
                </a:lnTo>
                <a:lnTo>
                  <a:pt x="774" y="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  <p:sp>
        <p:nvSpPr>
          <p:cNvPr id="21" name="Germany"/>
          <p:cNvSpPr>
            <a:spLocks/>
          </p:cNvSpPr>
          <p:nvPr/>
        </p:nvSpPr>
        <p:spPr bwMode="gray">
          <a:xfrm>
            <a:off x="2986011" y="2362069"/>
            <a:ext cx="1599303" cy="1677586"/>
          </a:xfrm>
          <a:custGeom>
            <a:avLst/>
            <a:gdLst>
              <a:gd name="T0" fmla="*/ 2147483647 w 564"/>
              <a:gd name="T1" fmla="*/ 2147483647 h 588"/>
              <a:gd name="T2" fmla="*/ 2147483647 w 564"/>
              <a:gd name="T3" fmla="*/ 2147483647 h 588"/>
              <a:gd name="T4" fmla="*/ 2147483647 w 564"/>
              <a:gd name="T5" fmla="*/ 2147483647 h 588"/>
              <a:gd name="T6" fmla="*/ 2147483647 w 564"/>
              <a:gd name="T7" fmla="*/ 2147483647 h 588"/>
              <a:gd name="T8" fmla="*/ 2147483647 w 564"/>
              <a:gd name="T9" fmla="*/ 2147483647 h 588"/>
              <a:gd name="T10" fmla="*/ 2147483647 w 564"/>
              <a:gd name="T11" fmla="*/ 2147483647 h 588"/>
              <a:gd name="T12" fmla="*/ 2147483647 w 564"/>
              <a:gd name="T13" fmla="*/ 2147483647 h 588"/>
              <a:gd name="T14" fmla="*/ 2147483647 w 564"/>
              <a:gd name="T15" fmla="*/ 2147483647 h 588"/>
              <a:gd name="T16" fmla="*/ 2147483647 w 564"/>
              <a:gd name="T17" fmla="*/ 2147483647 h 588"/>
              <a:gd name="T18" fmla="*/ 2147483647 w 564"/>
              <a:gd name="T19" fmla="*/ 2147483647 h 588"/>
              <a:gd name="T20" fmla="*/ 2147483647 w 564"/>
              <a:gd name="T21" fmla="*/ 2147483647 h 588"/>
              <a:gd name="T22" fmla="*/ 2147483647 w 564"/>
              <a:gd name="T23" fmla="*/ 2147483647 h 588"/>
              <a:gd name="T24" fmla="*/ 2147483647 w 564"/>
              <a:gd name="T25" fmla="*/ 2147483647 h 588"/>
              <a:gd name="T26" fmla="*/ 2147483647 w 564"/>
              <a:gd name="T27" fmla="*/ 2147483647 h 588"/>
              <a:gd name="T28" fmla="*/ 2147483647 w 564"/>
              <a:gd name="T29" fmla="*/ 2147483647 h 588"/>
              <a:gd name="T30" fmla="*/ 2147483647 w 564"/>
              <a:gd name="T31" fmla="*/ 2147483647 h 588"/>
              <a:gd name="T32" fmla="*/ 2147483647 w 564"/>
              <a:gd name="T33" fmla="*/ 2147483647 h 588"/>
              <a:gd name="T34" fmla="*/ 2147483647 w 564"/>
              <a:gd name="T35" fmla="*/ 2147483647 h 588"/>
              <a:gd name="T36" fmla="*/ 2147483647 w 564"/>
              <a:gd name="T37" fmla="*/ 2147483647 h 588"/>
              <a:gd name="T38" fmla="*/ 2147483647 w 564"/>
              <a:gd name="T39" fmla="*/ 2147483647 h 588"/>
              <a:gd name="T40" fmla="*/ 2147483647 w 564"/>
              <a:gd name="T41" fmla="*/ 2147483647 h 588"/>
              <a:gd name="T42" fmla="*/ 2147483647 w 564"/>
              <a:gd name="T43" fmla="*/ 2147483647 h 588"/>
              <a:gd name="T44" fmla="*/ 2147483647 w 564"/>
              <a:gd name="T45" fmla="*/ 2147483647 h 588"/>
              <a:gd name="T46" fmla="*/ 2147483647 w 564"/>
              <a:gd name="T47" fmla="*/ 2147483647 h 588"/>
              <a:gd name="T48" fmla="*/ 2147483647 w 564"/>
              <a:gd name="T49" fmla="*/ 2147483647 h 588"/>
              <a:gd name="T50" fmla="*/ 2147483647 w 564"/>
              <a:gd name="T51" fmla="*/ 2147483647 h 588"/>
              <a:gd name="T52" fmla="*/ 2147483647 w 564"/>
              <a:gd name="T53" fmla="*/ 2147483647 h 588"/>
              <a:gd name="T54" fmla="*/ 2147483647 w 564"/>
              <a:gd name="T55" fmla="*/ 2147483647 h 588"/>
              <a:gd name="T56" fmla="*/ 2147483647 w 564"/>
              <a:gd name="T57" fmla="*/ 2147483647 h 588"/>
              <a:gd name="T58" fmla="*/ 2147483647 w 564"/>
              <a:gd name="T59" fmla="*/ 2147483647 h 588"/>
              <a:gd name="T60" fmla="*/ 2147483647 w 564"/>
              <a:gd name="T61" fmla="*/ 2147483647 h 588"/>
              <a:gd name="T62" fmla="*/ 2147483647 w 564"/>
              <a:gd name="T63" fmla="*/ 2147483647 h 588"/>
              <a:gd name="T64" fmla="*/ 2147483647 w 564"/>
              <a:gd name="T65" fmla="*/ 2147483647 h 588"/>
              <a:gd name="T66" fmla="*/ 2147483647 w 564"/>
              <a:gd name="T67" fmla="*/ 2147483647 h 588"/>
              <a:gd name="T68" fmla="*/ 2147483647 w 564"/>
              <a:gd name="T69" fmla="*/ 2147483647 h 588"/>
              <a:gd name="T70" fmla="*/ 2147483647 w 564"/>
              <a:gd name="T71" fmla="*/ 2147483647 h 588"/>
              <a:gd name="T72" fmla="*/ 2147483647 w 564"/>
              <a:gd name="T73" fmla="*/ 2147483647 h 588"/>
              <a:gd name="T74" fmla="*/ 2147483647 w 564"/>
              <a:gd name="T75" fmla="*/ 2147483647 h 588"/>
              <a:gd name="T76" fmla="*/ 2147483647 w 564"/>
              <a:gd name="T77" fmla="*/ 2147483647 h 588"/>
              <a:gd name="T78" fmla="*/ 2147483647 w 564"/>
              <a:gd name="T79" fmla="*/ 2147483647 h 588"/>
              <a:gd name="T80" fmla="*/ 2147483647 w 564"/>
              <a:gd name="T81" fmla="*/ 2147483647 h 588"/>
              <a:gd name="T82" fmla="*/ 2147483647 w 564"/>
              <a:gd name="T83" fmla="*/ 0 h 588"/>
              <a:gd name="T84" fmla="*/ 2147483647 w 564"/>
              <a:gd name="T85" fmla="*/ 2147483647 h 588"/>
              <a:gd name="T86" fmla="*/ 2147483647 w 564"/>
              <a:gd name="T87" fmla="*/ 2147483647 h 588"/>
              <a:gd name="T88" fmla="*/ 2147483647 w 564"/>
              <a:gd name="T89" fmla="*/ 2147483647 h 588"/>
              <a:gd name="T90" fmla="*/ 2147483647 w 564"/>
              <a:gd name="T91" fmla="*/ 2147483647 h 588"/>
              <a:gd name="T92" fmla="*/ 2147483647 w 564"/>
              <a:gd name="T93" fmla="*/ 2147483647 h 588"/>
              <a:gd name="T94" fmla="*/ 2147483647 w 564"/>
              <a:gd name="T95" fmla="*/ 2147483647 h 588"/>
              <a:gd name="T96" fmla="*/ 2147483647 w 564"/>
              <a:gd name="T97" fmla="*/ 2147483647 h 588"/>
              <a:gd name="T98" fmla="*/ 2147483647 w 564"/>
              <a:gd name="T99" fmla="*/ 2147483647 h 588"/>
              <a:gd name="T100" fmla="*/ 2147483647 w 564"/>
              <a:gd name="T101" fmla="*/ 2147483647 h 588"/>
              <a:gd name="T102" fmla="*/ 2147483647 w 564"/>
              <a:gd name="T103" fmla="*/ 2147483647 h 588"/>
              <a:gd name="T104" fmla="*/ 0 w 564"/>
              <a:gd name="T105" fmla="*/ 2147483647 h 588"/>
              <a:gd name="T106" fmla="*/ 2147483647 w 564"/>
              <a:gd name="T107" fmla="*/ 2147483647 h 588"/>
              <a:gd name="T108" fmla="*/ 2147483647 w 564"/>
              <a:gd name="T109" fmla="*/ 2147483647 h 588"/>
              <a:gd name="T110" fmla="*/ 2147483647 w 564"/>
              <a:gd name="T111" fmla="*/ 2147483647 h 5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4"/>
              <a:gd name="T169" fmla="*/ 0 h 588"/>
              <a:gd name="T170" fmla="*/ 564 w 564"/>
              <a:gd name="T171" fmla="*/ 588 h 5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4" h="588">
                <a:moveTo>
                  <a:pt x="30" y="414"/>
                </a:moveTo>
                <a:lnTo>
                  <a:pt x="30" y="420"/>
                </a:lnTo>
                <a:lnTo>
                  <a:pt x="36" y="420"/>
                </a:lnTo>
                <a:lnTo>
                  <a:pt x="36" y="444"/>
                </a:lnTo>
                <a:lnTo>
                  <a:pt x="60" y="444"/>
                </a:lnTo>
                <a:lnTo>
                  <a:pt x="60" y="450"/>
                </a:lnTo>
                <a:lnTo>
                  <a:pt x="72" y="450"/>
                </a:lnTo>
                <a:lnTo>
                  <a:pt x="84" y="444"/>
                </a:lnTo>
                <a:lnTo>
                  <a:pt x="96" y="444"/>
                </a:lnTo>
                <a:lnTo>
                  <a:pt x="96" y="450"/>
                </a:lnTo>
                <a:lnTo>
                  <a:pt x="120" y="450"/>
                </a:lnTo>
                <a:lnTo>
                  <a:pt x="138" y="456"/>
                </a:lnTo>
                <a:lnTo>
                  <a:pt x="132" y="468"/>
                </a:lnTo>
                <a:lnTo>
                  <a:pt x="114" y="486"/>
                </a:lnTo>
                <a:lnTo>
                  <a:pt x="114" y="498"/>
                </a:lnTo>
                <a:lnTo>
                  <a:pt x="108" y="510"/>
                </a:lnTo>
                <a:lnTo>
                  <a:pt x="102" y="516"/>
                </a:lnTo>
                <a:lnTo>
                  <a:pt x="96" y="528"/>
                </a:lnTo>
                <a:lnTo>
                  <a:pt x="96" y="570"/>
                </a:lnTo>
                <a:lnTo>
                  <a:pt x="132" y="570"/>
                </a:lnTo>
                <a:lnTo>
                  <a:pt x="150" y="564"/>
                </a:lnTo>
                <a:lnTo>
                  <a:pt x="156" y="570"/>
                </a:lnTo>
                <a:lnTo>
                  <a:pt x="150" y="564"/>
                </a:lnTo>
                <a:lnTo>
                  <a:pt x="150" y="552"/>
                </a:lnTo>
                <a:lnTo>
                  <a:pt x="156" y="546"/>
                </a:lnTo>
                <a:lnTo>
                  <a:pt x="162" y="546"/>
                </a:lnTo>
                <a:lnTo>
                  <a:pt x="174" y="552"/>
                </a:lnTo>
                <a:lnTo>
                  <a:pt x="180" y="558"/>
                </a:lnTo>
                <a:lnTo>
                  <a:pt x="192" y="558"/>
                </a:lnTo>
                <a:lnTo>
                  <a:pt x="210" y="564"/>
                </a:lnTo>
                <a:lnTo>
                  <a:pt x="216" y="576"/>
                </a:lnTo>
                <a:lnTo>
                  <a:pt x="252" y="576"/>
                </a:lnTo>
                <a:lnTo>
                  <a:pt x="258" y="582"/>
                </a:lnTo>
                <a:lnTo>
                  <a:pt x="258" y="588"/>
                </a:lnTo>
                <a:lnTo>
                  <a:pt x="270" y="588"/>
                </a:lnTo>
                <a:lnTo>
                  <a:pt x="276" y="582"/>
                </a:lnTo>
                <a:lnTo>
                  <a:pt x="276" y="570"/>
                </a:lnTo>
                <a:lnTo>
                  <a:pt x="294" y="570"/>
                </a:lnTo>
                <a:lnTo>
                  <a:pt x="312" y="588"/>
                </a:lnTo>
                <a:lnTo>
                  <a:pt x="330" y="588"/>
                </a:lnTo>
                <a:lnTo>
                  <a:pt x="336" y="582"/>
                </a:lnTo>
                <a:lnTo>
                  <a:pt x="354" y="570"/>
                </a:lnTo>
                <a:lnTo>
                  <a:pt x="372" y="570"/>
                </a:lnTo>
                <a:lnTo>
                  <a:pt x="390" y="558"/>
                </a:lnTo>
                <a:lnTo>
                  <a:pt x="402" y="564"/>
                </a:lnTo>
                <a:lnTo>
                  <a:pt x="420" y="570"/>
                </a:lnTo>
                <a:lnTo>
                  <a:pt x="432" y="582"/>
                </a:lnTo>
                <a:lnTo>
                  <a:pt x="438" y="582"/>
                </a:lnTo>
                <a:lnTo>
                  <a:pt x="438" y="540"/>
                </a:lnTo>
                <a:lnTo>
                  <a:pt x="426" y="540"/>
                </a:lnTo>
                <a:lnTo>
                  <a:pt x="426" y="534"/>
                </a:lnTo>
                <a:lnTo>
                  <a:pt x="432" y="528"/>
                </a:lnTo>
                <a:lnTo>
                  <a:pt x="432" y="522"/>
                </a:lnTo>
                <a:lnTo>
                  <a:pt x="438" y="516"/>
                </a:lnTo>
                <a:lnTo>
                  <a:pt x="456" y="516"/>
                </a:lnTo>
                <a:lnTo>
                  <a:pt x="462" y="522"/>
                </a:lnTo>
                <a:lnTo>
                  <a:pt x="468" y="522"/>
                </a:lnTo>
                <a:lnTo>
                  <a:pt x="468" y="504"/>
                </a:lnTo>
                <a:lnTo>
                  <a:pt x="462" y="492"/>
                </a:lnTo>
                <a:lnTo>
                  <a:pt x="480" y="492"/>
                </a:lnTo>
                <a:lnTo>
                  <a:pt x="486" y="474"/>
                </a:lnTo>
                <a:lnTo>
                  <a:pt x="486" y="462"/>
                </a:lnTo>
                <a:lnTo>
                  <a:pt x="480" y="462"/>
                </a:lnTo>
                <a:lnTo>
                  <a:pt x="474" y="456"/>
                </a:lnTo>
                <a:lnTo>
                  <a:pt x="462" y="456"/>
                </a:lnTo>
                <a:lnTo>
                  <a:pt x="456" y="444"/>
                </a:lnTo>
                <a:lnTo>
                  <a:pt x="450" y="444"/>
                </a:lnTo>
                <a:lnTo>
                  <a:pt x="444" y="432"/>
                </a:lnTo>
                <a:lnTo>
                  <a:pt x="432" y="432"/>
                </a:lnTo>
                <a:lnTo>
                  <a:pt x="420" y="426"/>
                </a:lnTo>
                <a:lnTo>
                  <a:pt x="420" y="420"/>
                </a:lnTo>
                <a:lnTo>
                  <a:pt x="414" y="420"/>
                </a:lnTo>
                <a:lnTo>
                  <a:pt x="408" y="408"/>
                </a:lnTo>
                <a:lnTo>
                  <a:pt x="396" y="396"/>
                </a:lnTo>
                <a:lnTo>
                  <a:pt x="396" y="390"/>
                </a:lnTo>
                <a:lnTo>
                  <a:pt x="402" y="390"/>
                </a:lnTo>
                <a:lnTo>
                  <a:pt x="408" y="384"/>
                </a:lnTo>
                <a:lnTo>
                  <a:pt x="396" y="372"/>
                </a:lnTo>
                <a:lnTo>
                  <a:pt x="390" y="372"/>
                </a:lnTo>
                <a:lnTo>
                  <a:pt x="384" y="366"/>
                </a:lnTo>
                <a:lnTo>
                  <a:pt x="384" y="354"/>
                </a:lnTo>
                <a:lnTo>
                  <a:pt x="390" y="354"/>
                </a:lnTo>
                <a:lnTo>
                  <a:pt x="390" y="360"/>
                </a:lnTo>
                <a:lnTo>
                  <a:pt x="402" y="360"/>
                </a:lnTo>
                <a:lnTo>
                  <a:pt x="402" y="354"/>
                </a:lnTo>
                <a:lnTo>
                  <a:pt x="414" y="354"/>
                </a:lnTo>
                <a:lnTo>
                  <a:pt x="414" y="348"/>
                </a:lnTo>
                <a:lnTo>
                  <a:pt x="420" y="342"/>
                </a:lnTo>
                <a:lnTo>
                  <a:pt x="426" y="342"/>
                </a:lnTo>
                <a:lnTo>
                  <a:pt x="438" y="348"/>
                </a:lnTo>
                <a:lnTo>
                  <a:pt x="450" y="336"/>
                </a:lnTo>
                <a:lnTo>
                  <a:pt x="468" y="330"/>
                </a:lnTo>
                <a:lnTo>
                  <a:pt x="468" y="324"/>
                </a:lnTo>
                <a:lnTo>
                  <a:pt x="492" y="324"/>
                </a:lnTo>
                <a:lnTo>
                  <a:pt x="492" y="318"/>
                </a:lnTo>
                <a:lnTo>
                  <a:pt x="510" y="318"/>
                </a:lnTo>
                <a:lnTo>
                  <a:pt x="510" y="312"/>
                </a:lnTo>
                <a:lnTo>
                  <a:pt x="516" y="306"/>
                </a:lnTo>
                <a:lnTo>
                  <a:pt x="522" y="306"/>
                </a:lnTo>
                <a:lnTo>
                  <a:pt x="528" y="300"/>
                </a:lnTo>
                <a:lnTo>
                  <a:pt x="540" y="312"/>
                </a:lnTo>
                <a:lnTo>
                  <a:pt x="552" y="312"/>
                </a:lnTo>
                <a:lnTo>
                  <a:pt x="558" y="300"/>
                </a:lnTo>
                <a:lnTo>
                  <a:pt x="558" y="294"/>
                </a:lnTo>
                <a:lnTo>
                  <a:pt x="564" y="288"/>
                </a:lnTo>
                <a:lnTo>
                  <a:pt x="564" y="282"/>
                </a:lnTo>
                <a:lnTo>
                  <a:pt x="552" y="282"/>
                </a:lnTo>
                <a:lnTo>
                  <a:pt x="558" y="276"/>
                </a:lnTo>
                <a:lnTo>
                  <a:pt x="558" y="264"/>
                </a:lnTo>
                <a:lnTo>
                  <a:pt x="552" y="264"/>
                </a:lnTo>
                <a:lnTo>
                  <a:pt x="546" y="270"/>
                </a:lnTo>
                <a:lnTo>
                  <a:pt x="546" y="252"/>
                </a:lnTo>
                <a:lnTo>
                  <a:pt x="540" y="246"/>
                </a:lnTo>
                <a:lnTo>
                  <a:pt x="534" y="246"/>
                </a:lnTo>
                <a:lnTo>
                  <a:pt x="528" y="240"/>
                </a:lnTo>
                <a:lnTo>
                  <a:pt x="528" y="234"/>
                </a:lnTo>
                <a:lnTo>
                  <a:pt x="540" y="228"/>
                </a:lnTo>
                <a:lnTo>
                  <a:pt x="546" y="222"/>
                </a:lnTo>
                <a:lnTo>
                  <a:pt x="540" y="216"/>
                </a:lnTo>
                <a:lnTo>
                  <a:pt x="534" y="216"/>
                </a:lnTo>
                <a:lnTo>
                  <a:pt x="540" y="210"/>
                </a:lnTo>
                <a:lnTo>
                  <a:pt x="540" y="204"/>
                </a:lnTo>
                <a:lnTo>
                  <a:pt x="528" y="204"/>
                </a:lnTo>
                <a:lnTo>
                  <a:pt x="528" y="192"/>
                </a:lnTo>
                <a:lnTo>
                  <a:pt x="534" y="192"/>
                </a:lnTo>
                <a:lnTo>
                  <a:pt x="534" y="174"/>
                </a:lnTo>
                <a:lnTo>
                  <a:pt x="522" y="174"/>
                </a:lnTo>
                <a:lnTo>
                  <a:pt x="516" y="168"/>
                </a:lnTo>
                <a:lnTo>
                  <a:pt x="510" y="168"/>
                </a:lnTo>
                <a:lnTo>
                  <a:pt x="504" y="162"/>
                </a:lnTo>
                <a:lnTo>
                  <a:pt x="504" y="150"/>
                </a:lnTo>
                <a:lnTo>
                  <a:pt x="510" y="150"/>
                </a:lnTo>
                <a:lnTo>
                  <a:pt x="522" y="138"/>
                </a:lnTo>
                <a:lnTo>
                  <a:pt x="522" y="120"/>
                </a:lnTo>
                <a:lnTo>
                  <a:pt x="516" y="114"/>
                </a:lnTo>
                <a:lnTo>
                  <a:pt x="510" y="114"/>
                </a:lnTo>
                <a:lnTo>
                  <a:pt x="510" y="96"/>
                </a:lnTo>
                <a:lnTo>
                  <a:pt x="504" y="90"/>
                </a:lnTo>
                <a:lnTo>
                  <a:pt x="486" y="84"/>
                </a:lnTo>
                <a:lnTo>
                  <a:pt x="486" y="78"/>
                </a:lnTo>
                <a:lnTo>
                  <a:pt x="480" y="66"/>
                </a:lnTo>
                <a:lnTo>
                  <a:pt x="474" y="60"/>
                </a:lnTo>
                <a:lnTo>
                  <a:pt x="456" y="60"/>
                </a:lnTo>
                <a:lnTo>
                  <a:pt x="450" y="54"/>
                </a:lnTo>
                <a:lnTo>
                  <a:pt x="444" y="54"/>
                </a:lnTo>
                <a:lnTo>
                  <a:pt x="438" y="48"/>
                </a:lnTo>
                <a:lnTo>
                  <a:pt x="426" y="48"/>
                </a:lnTo>
                <a:lnTo>
                  <a:pt x="420" y="42"/>
                </a:lnTo>
                <a:lnTo>
                  <a:pt x="396" y="42"/>
                </a:lnTo>
                <a:lnTo>
                  <a:pt x="384" y="54"/>
                </a:lnTo>
                <a:lnTo>
                  <a:pt x="342" y="54"/>
                </a:lnTo>
                <a:lnTo>
                  <a:pt x="342" y="72"/>
                </a:lnTo>
                <a:lnTo>
                  <a:pt x="300" y="72"/>
                </a:lnTo>
                <a:lnTo>
                  <a:pt x="300" y="60"/>
                </a:lnTo>
                <a:lnTo>
                  <a:pt x="312" y="48"/>
                </a:lnTo>
                <a:lnTo>
                  <a:pt x="312" y="42"/>
                </a:lnTo>
                <a:lnTo>
                  <a:pt x="318" y="30"/>
                </a:lnTo>
                <a:lnTo>
                  <a:pt x="294" y="42"/>
                </a:lnTo>
                <a:lnTo>
                  <a:pt x="252" y="36"/>
                </a:lnTo>
                <a:lnTo>
                  <a:pt x="246" y="30"/>
                </a:lnTo>
                <a:lnTo>
                  <a:pt x="246" y="18"/>
                </a:lnTo>
                <a:lnTo>
                  <a:pt x="240" y="6"/>
                </a:lnTo>
                <a:lnTo>
                  <a:pt x="234" y="6"/>
                </a:lnTo>
                <a:lnTo>
                  <a:pt x="234" y="12"/>
                </a:lnTo>
                <a:lnTo>
                  <a:pt x="228" y="6"/>
                </a:lnTo>
                <a:lnTo>
                  <a:pt x="204" y="6"/>
                </a:lnTo>
                <a:lnTo>
                  <a:pt x="198" y="0"/>
                </a:lnTo>
                <a:lnTo>
                  <a:pt x="168" y="0"/>
                </a:lnTo>
                <a:lnTo>
                  <a:pt x="192" y="36"/>
                </a:lnTo>
                <a:lnTo>
                  <a:pt x="180" y="48"/>
                </a:lnTo>
                <a:lnTo>
                  <a:pt x="198" y="72"/>
                </a:lnTo>
                <a:lnTo>
                  <a:pt x="216" y="90"/>
                </a:lnTo>
                <a:lnTo>
                  <a:pt x="186" y="78"/>
                </a:lnTo>
                <a:lnTo>
                  <a:pt x="162" y="84"/>
                </a:lnTo>
                <a:lnTo>
                  <a:pt x="162" y="108"/>
                </a:lnTo>
                <a:lnTo>
                  <a:pt x="132" y="108"/>
                </a:lnTo>
                <a:lnTo>
                  <a:pt x="126" y="96"/>
                </a:lnTo>
                <a:lnTo>
                  <a:pt x="84" y="96"/>
                </a:lnTo>
                <a:lnTo>
                  <a:pt x="84" y="126"/>
                </a:lnTo>
                <a:lnTo>
                  <a:pt x="90" y="126"/>
                </a:lnTo>
                <a:lnTo>
                  <a:pt x="84" y="132"/>
                </a:lnTo>
                <a:lnTo>
                  <a:pt x="90" y="144"/>
                </a:lnTo>
                <a:lnTo>
                  <a:pt x="78" y="150"/>
                </a:lnTo>
                <a:lnTo>
                  <a:pt x="72" y="150"/>
                </a:lnTo>
                <a:lnTo>
                  <a:pt x="72" y="168"/>
                </a:lnTo>
                <a:lnTo>
                  <a:pt x="78" y="174"/>
                </a:lnTo>
                <a:lnTo>
                  <a:pt x="66" y="174"/>
                </a:lnTo>
                <a:lnTo>
                  <a:pt x="54" y="180"/>
                </a:lnTo>
                <a:lnTo>
                  <a:pt x="48" y="180"/>
                </a:lnTo>
                <a:lnTo>
                  <a:pt x="48" y="186"/>
                </a:lnTo>
                <a:lnTo>
                  <a:pt x="54" y="192"/>
                </a:lnTo>
                <a:lnTo>
                  <a:pt x="60" y="192"/>
                </a:lnTo>
                <a:lnTo>
                  <a:pt x="72" y="204"/>
                </a:lnTo>
                <a:lnTo>
                  <a:pt x="72" y="210"/>
                </a:lnTo>
                <a:lnTo>
                  <a:pt x="66" y="210"/>
                </a:lnTo>
                <a:lnTo>
                  <a:pt x="60" y="216"/>
                </a:lnTo>
                <a:lnTo>
                  <a:pt x="54" y="228"/>
                </a:lnTo>
                <a:lnTo>
                  <a:pt x="48" y="228"/>
                </a:lnTo>
                <a:lnTo>
                  <a:pt x="42" y="234"/>
                </a:lnTo>
                <a:lnTo>
                  <a:pt x="42" y="240"/>
                </a:lnTo>
                <a:lnTo>
                  <a:pt x="18" y="240"/>
                </a:lnTo>
                <a:lnTo>
                  <a:pt x="12" y="234"/>
                </a:lnTo>
                <a:lnTo>
                  <a:pt x="6" y="234"/>
                </a:lnTo>
                <a:lnTo>
                  <a:pt x="12" y="258"/>
                </a:lnTo>
                <a:lnTo>
                  <a:pt x="12" y="264"/>
                </a:lnTo>
                <a:lnTo>
                  <a:pt x="18" y="270"/>
                </a:lnTo>
                <a:lnTo>
                  <a:pt x="18" y="276"/>
                </a:lnTo>
                <a:lnTo>
                  <a:pt x="6" y="282"/>
                </a:lnTo>
                <a:lnTo>
                  <a:pt x="0" y="288"/>
                </a:lnTo>
                <a:lnTo>
                  <a:pt x="6" y="294"/>
                </a:lnTo>
                <a:lnTo>
                  <a:pt x="6" y="306"/>
                </a:lnTo>
                <a:lnTo>
                  <a:pt x="0" y="312"/>
                </a:lnTo>
                <a:lnTo>
                  <a:pt x="0" y="324"/>
                </a:lnTo>
                <a:lnTo>
                  <a:pt x="12" y="324"/>
                </a:lnTo>
                <a:lnTo>
                  <a:pt x="24" y="336"/>
                </a:lnTo>
                <a:lnTo>
                  <a:pt x="24" y="354"/>
                </a:lnTo>
                <a:lnTo>
                  <a:pt x="30" y="360"/>
                </a:lnTo>
                <a:lnTo>
                  <a:pt x="18" y="360"/>
                </a:lnTo>
                <a:lnTo>
                  <a:pt x="12" y="366"/>
                </a:lnTo>
                <a:lnTo>
                  <a:pt x="12" y="384"/>
                </a:lnTo>
                <a:lnTo>
                  <a:pt x="18" y="390"/>
                </a:lnTo>
                <a:lnTo>
                  <a:pt x="24" y="390"/>
                </a:lnTo>
                <a:lnTo>
                  <a:pt x="36" y="396"/>
                </a:lnTo>
                <a:lnTo>
                  <a:pt x="36" y="408"/>
                </a:lnTo>
                <a:lnTo>
                  <a:pt x="30" y="414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France"/>
          <p:cNvSpPr>
            <a:spLocks noEditPoints="1"/>
          </p:cNvSpPr>
          <p:nvPr/>
        </p:nvSpPr>
        <p:spPr bwMode="gray">
          <a:xfrm>
            <a:off x="1051191" y="3167310"/>
            <a:ext cx="2583487" cy="2236782"/>
          </a:xfrm>
          <a:custGeom>
            <a:avLst/>
            <a:gdLst>
              <a:gd name="T0" fmla="*/ 2147483647 w 230"/>
              <a:gd name="T1" fmla="*/ 2147483647 h 198"/>
              <a:gd name="T2" fmla="*/ 2147483647 w 230"/>
              <a:gd name="T3" fmla="*/ 2147483647 h 198"/>
              <a:gd name="T4" fmla="*/ 2147483647 w 230"/>
              <a:gd name="T5" fmla="*/ 2147483647 h 198"/>
              <a:gd name="T6" fmla="*/ 2147483647 w 230"/>
              <a:gd name="T7" fmla="*/ 2147483647 h 198"/>
              <a:gd name="T8" fmla="*/ 2147483647 w 230"/>
              <a:gd name="T9" fmla="*/ 2147483647 h 198"/>
              <a:gd name="T10" fmla="*/ 2147483647 w 230"/>
              <a:gd name="T11" fmla="*/ 2147483647 h 198"/>
              <a:gd name="T12" fmla="*/ 2147483647 w 230"/>
              <a:gd name="T13" fmla="*/ 2147483647 h 198"/>
              <a:gd name="T14" fmla="*/ 2147483647 w 230"/>
              <a:gd name="T15" fmla="*/ 2147483647 h 198"/>
              <a:gd name="T16" fmla="*/ 2147483647 w 230"/>
              <a:gd name="T17" fmla="*/ 2147483647 h 198"/>
              <a:gd name="T18" fmla="*/ 2147483647 w 230"/>
              <a:gd name="T19" fmla="*/ 2147483647 h 198"/>
              <a:gd name="T20" fmla="*/ 2147483647 w 230"/>
              <a:gd name="T21" fmla="*/ 2147483647 h 198"/>
              <a:gd name="T22" fmla="*/ 2147483647 w 230"/>
              <a:gd name="T23" fmla="*/ 2147483647 h 198"/>
              <a:gd name="T24" fmla="*/ 2147483647 w 230"/>
              <a:gd name="T25" fmla="*/ 2147483647 h 198"/>
              <a:gd name="T26" fmla="*/ 2147483647 w 230"/>
              <a:gd name="T27" fmla="*/ 2147483647 h 198"/>
              <a:gd name="T28" fmla="*/ 2147483647 w 230"/>
              <a:gd name="T29" fmla="*/ 2147483647 h 198"/>
              <a:gd name="T30" fmla="*/ 2147483647 w 230"/>
              <a:gd name="T31" fmla="*/ 2147483647 h 198"/>
              <a:gd name="T32" fmla="*/ 2147483647 w 230"/>
              <a:gd name="T33" fmla="*/ 2147483647 h 198"/>
              <a:gd name="T34" fmla="*/ 2147483647 w 230"/>
              <a:gd name="T35" fmla="*/ 2147483647 h 198"/>
              <a:gd name="T36" fmla="*/ 2147483647 w 230"/>
              <a:gd name="T37" fmla="*/ 2147483647 h 198"/>
              <a:gd name="T38" fmla="*/ 2147483647 w 230"/>
              <a:gd name="T39" fmla="*/ 2147483647 h 198"/>
              <a:gd name="T40" fmla="*/ 2147483647 w 230"/>
              <a:gd name="T41" fmla="*/ 2147483647 h 198"/>
              <a:gd name="T42" fmla="*/ 2147483647 w 230"/>
              <a:gd name="T43" fmla="*/ 2147483647 h 198"/>
              <a:gd name="T44" fmla="*/ 2147483647 w 230"/>
              <a:gd name="T45" fmla="*/ 2147483647 h 198"/>
              <a:gd name="T46" fmla="*/ 2147483647 w 230"/>
              <a:gd name="T47" fmla="*/ 2147483647 h 198"/>
              <a:gd name="T48" fmla="*/ 2147483647 w 230"/>
              <a:gd name="T49" fmla="*/ 2147483647 h 198"/>
              <a:gd name="T50" fmla="*/ 2147483647 w 230"/>
              <a:gd name="T51" fmla="*/ 2147483647 h 198"/>
              <a:gd name="T52" fmla="*/ 2147483647 w 230"/>
              <a:gd name="T53" fmla="*/ 2147483647 h 198"/>
              <a:gd name="T54" fmla="*/ 2147483647 w 230"/>
              <a:gd name="T55" fmla="*/ 2147483647 h 198"/>
              <a:gd name="T56" fmla="*/ 2147483647 w 230"/>
              <a:gd name="T57" fmla="*/ 2147483647 h 198"/>
              <a:gd name="T58" fmla="*/ 2147483647 w 230"/>
              <a:gd name="T59" fmla="*/ 2147483647 h 198"/>
              <a:gd name="T60" fmla="*/ 2147483647 w 230"/>
              <a:gd name="T61" fmla="*/ 2147483647 h 198"/>
              <a:gd name="T62" fmla="*/ 2147483647 w 230"/>
              <a:gd name="T63" fmla="*/ 2147483647 h 198"/>
              <a:gd name="T64" fmla="*/ 2147483647 w 230"/>
              <a:gd name="T65" fmla="*/ 2147483647 h 198"/>
              <a:gd name="T66" fmla="*/ 2147483647 w 230"/>
              <a:gd name="T67" fmla="*/ 2147483647 h 198"/>
              <a:gd name="T68" fmla="*/ 2147483647 w 230"/>
              <a:gd name="T69" fmla="*/ 2147483647 h 198"/>
              <a:gd name="T70" fmla="*/ 2147483647 w 230"/>
              <a:gd name="T71" fmla="*/ 2147483647 h 198"/>
              <a:gd name="T72" fmla="*/ 2147483647 w 230"/>
              <a:gd name="T73" fmla="*/ 2147483647 h 198"/>
              <a:gd name="T74" fmla="*/ 2147483647 w 230"/>
              <a:gd name="T75" fmla="*/ 2147483647 h 198"/>
              <a:gd name="T76" fmla="*/ 2147483647 w 230"/>
              <a:gd name="T77" fmla="*/ 2147483647 h 198"/>
              <a:gd name="T78" fmla="*/ 2147483647 w 230"/>
              <a:gd name="T79" fmla="*/ 2147483647 h 198"/>
              <a:gd name="T80" fmla="*/ 2147483647 w 230"/>
              <a:gd name="T81" fmla="*/ 2147483647 h 198"/>
              <a:gd name="T82" fmla="*/ 2147483647 w 230"/>
              <a:gd name="T83" fmla="*/ 2147483647 h 198"/>
              <a:gd name="T84" fmla="*/ 2147483647 w 230"/>
              <a:gd name="T85" fmla="*/ 2147483647 h 198"/>
              <a:gd name="T86" fmla="*/ 2147483647 w 230"/>
              <a:gd name="T87" fmla="*/ 2147483647 h 198"/>
              <a:gd name="T88" fmla="*/ 2147483647 w 230"/>
              <a:gd name="T89" fmla="*/ 2147483647 h 198"/>
              <a:gd name="T90" fmla="*/ 2147483647 w 230"/>
              <a:gd name="T91" fmla="*/ 2147483647 h 198"/>
              <a:gd name="T92" fmla="*/ 2147483647 w 230"/>
              <a:gd name="T93" fmla="*/ 2147483647 h 198"/>
              <a:gd name="T94" fmla="*/ 2147483647 w 230"/>
              <a:gd name="T95" fmla="*/ 2147483647 h 198"/>
              <a:gd name="T96" fmla="*/ 2147483647 w 230"/>
              <a:gd name="T97" fmla="*/ 2147483647 h 198"/>
              <a:gd name="T98" fmla="*/ 2147483647 w 230"/>
              <a:gd name="T99" fmla="*/ 2147483647 h 198"/>
              <a:gd name="T100" fmla="*/ 2147483647 w 230"/>
              <a:gd name="T101" fmla="*/ 2147483647 h 198"/>
              <a:gd name="T102" fmla="*/ 2147483647 w 230"/>
              <a:gd name="T103" fmla="*/ 2147483647 h 198"/>
              <a:gd name="T104" fmla="*/ 2147483647 w 230"/>
              <a:gd name="T105" fmla="*/ 2147483647 h 198"/>
              <a:gd name="T106" fmla="*/ 2147483647 w 230"/>
              <a:gd name="T107" fmla="*/ 2147483647 h 198"/>
              <a:gd name="T108" fmla="*/ 2147483647 w 230"/>
              <a:gd name="T109" fmla="*/ 2147483647 h 198"/>
              <a:gd name="T110" fmla="*/ 2147483647 w 230"/>
              <a:gd name="T111" fmla="*/ 2147483647 h 198"/>
              <a:gd name="T112" fmla="*/ 2147483647 w 230"/>
              <a:gd name="T113" fmla="*/ 2147483647 h 198"/>
              <a:gd name="T114" fmla="*/ 2147483647 w 230"/>
              <a:gd name="T115" fmla="*/ 2147483647 h 198"/>
              <a:gd name="T116" fmla="*/ 2147483647 w 230"/>
              <a:gd name="T117" fmla="*/ 2147483647 h 198"/>
              <a:gd name="T118" fmla="*/ 2147483647 w 230"/>
              <a:gd name="T119" fmla="*/ 2147483647 h 198"/>
              <a:gd name="T120" fmla="*/ 2147483647 w 230"/>
              <a:gd name="T121" fmla="*/ 2147483647 h 19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0"/>
              <a:gd name="T184" fmla="*/ 0 h 198"/>
              <a:gd name="T185" fmla="*/ 230 w 230"/>
              <a:gd name="T186" fmla="*/ 198 h 19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0" h="198">
                <a:moveTo>
                  <a:pt x="230" y="172"/>
                </a:moveTo>
                <a:lnTo>
                  <a:pt x="230" y="172"/>
                </a:lnTo>
                <a:lnTo>
                  <a:pt x="230" y="166"/>
                </a:lnTo>
                <a:lnTo>
                  <a:pt x="228" y="166"/>
                </a:lnTo>
                <a:lnTo>
                  <a:pt x="224" y="168"/>
                </a:lnTo>
                <a:lnTo>
                  <a:pt x="224" y="170"/>
                </a:lnTo>
                <a:lnTo>
                  <a:pt x="220" y="172"/>
                </a:lnTo>
                <a:lnTo>
                  <a:pt x="218" y="174"/>
                </a:lnTo>
                <a:lnTo>
                  <a:pt x="216" y="178"/>
                </a:lnTo>
                <a:lnTo>
                  <a:pt x="216" y="182"/>
                </a:lnTo>
                <a:lnTo>
                  <a:pt x="218" y="186"/>
                </a:lnTo>
                <a:lnTo>
                  <a:pt x="218" y="190"/>
                </a:lnTo>
                <a:lnTo>
                  <a:pt x="218" y="192"/>
                </a:lnTo>
                <a:lnTo>
                  <a:pt x="218" y="194"/>
                </a:lnTo>
                <a:lnTo>
                  <a:pt x="222" y="196"/>
                </a:lnTo>
                <a:lnTo>
                  <a:pt x="224" y="198"/>
                </a:lnTo>
                <a:lnTo>
                  <a:pt x="230" y="192"/>
                </a:lnTo>
                <a:lnTo>
                  <a:pt x="230" y="186"/>
                </a:lnTo>
                <a:lnTo>
                  <a:pt x="228" y="186"/>
                </a:lnTo>
                <a:lnTo>
                  <a:pt x="230" y="184"/>
                </a:lnTo>
                <a:lnTo>
                  <a:pt x="230" y="172"/>
                </a:lnTo>
                <a:close/>
                <a:moveTo>
                  <a:pt x="198" y="40"/>
                </a:moveTo>
                <a:lnTo>
                  <a:pt x="198" y="40"/>
                </a:lnTo>
                <a:lnTo>
                  <a:pt x="196" y="40"/>
                </a:lnTo>
                <a:lnTo>
                  <a:pt x="192" y="40"/>
                </a:lnTo>
                <a:lnTo>
                  <a:pt x="190" y="40"/>
                </a:lnTo>
                <a:lnTo>
                  <a:pt x="184" y="40"/>
                </a:lnTo>
                <a:lnTo>
                  <a:pt x="184" y="34"/>
                </a:lnTo>
                <a:lnTo>
                  <a:pt x="182" y="34"/>
                </a:lnTo>
                <a:lnTo>
                  <a:pt x="182" y="32"/>
                </a:lnTo>
                <a:lnTo>
                  <a:pt x="178" y="30"/>
                </a:lnTo>
                <a:lnTo>
                  <a:pt x="174" y="34"/>
                </a:lnTo>
                <a:lnTo>
                  <a:pt x="172" y="32"/>
                </a:lnTo>
                <a:lnTo>
                  <a:pt x="166" y="32"/>
                </a:lnTo>
                <a:lnTo>
                  <a:pt x="164" y="28"/>
                </a:lnTo>
                <a:lnTo>
                  <a:pt x="162" y="28"/>
                </a:lnTo>
                <a:lnTo>
                  <a:pt x="158" y="28"/>
                </a:lnTo>
                <a:lnTo>
                  <a:pt x="156" y="28"/>
                </a:lnTo>
                <a:lnTo>
                  <a:pt x="156" y="22"/>
                </a:lnTo>
                <a:lnTo>
                  <a:pt x="152" y="24"/>
                </a:lnTo>
                <a:lnTo>
                  <a:pt x="146" y="24"/>
                </a:lnTo>
                <a:lnTo>
                  <a:pt x="146" y="18"/>
                </a:lnTo>
                <a:lnTo>
                  <a:pt x="144" y="16"/>
                </a:lnTo>
                <a:lnTo>
                  <a:pt x="142" y="14"/>
                </a:lnTo>
                <a:lnTo>
                  <a:pt x="136" y="14"/>
                </a:lnTo>
                <a:lnTo>
                  <a:pt x="132" y="12"/>
                </a:lnTo>
                <a:lnTo>
                  <a:pt x="126" y="10"/>
                </a:lnTo>
                <a:lnTo>
                  <a:pt x="126" y="6"/>
                </a:lnTo>
                <a:lnTo>
                  <a:pt x="126" y="0"/>
                </a:lnTo>
                <a:lnTo>
                  <a:pt x="118" y="0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04" y="4"/>
                </a:lnTo>
                <a:lnTo>
                  <a:pt x="104" y="6"/>
                </a:lnTo>
                <a:lnTo>
                  <a:pt x="104" y="8"/>
                </a:lnTo>
                <a:lnTo>
                  <a:pt x="104" y="12"/>
                </a:lnTo>
                <a:lnTo>
                  <a:pt x="106" y="14"/>
                </a:lnTo>
                <a:lnTo>
                  <a:pt x="106" y="20"/>
                </a:lnTo>
                <a:lnTo>
                  <a:pt x="104" y="22"/>
                </a:lnTo>
                <a:lnTo>
                  <a:pt x="98" y="24"/>
                </a:lnTo>
                <a:lnTo>
                  <a:pt x="92" y="24"/>
                </a:lnTo>
                <a:lnTo>
                  <a:pt x="82" y="32"/>
                </a:lnTo>
                <a:lnTo>
                  <a:pt x="86" y="34"/>
                </a:lnTo>
                <a:lnTo>
                  <a:pt x="84" y="34"/>
                </a:lnTo>
                <a:lnTo>
                  <a:pt x="82" y="34"/>
                </a:lnTo>
                <a:lnTo>
                  <a:pt x="76" y="38"/>
                </a:lnTo>
                <a:lnTo>
                  <a:pt x="68" y="38"/>
                </a:lnTo>
                <a:lnTo>
                  <a:pt x="66" y="36"/>
                </a:lnTo>
                <a:lnTo>
                  <a:pt x="60" y="30"/>
                </a:lnTo>
                <a:lnTo>
                  <a:pt x="58" y="30"/>
                </a:lnTo>
                <a:lnTo>
                  <a:pt x="56" y="28"/>
                </a:lnTo>
                <a:lnTo>
                  <a:pt x="52" y="28"/>
                </a:lnTo>
                <a:lnTo>
                  <a:pt x="52" y="30"/>
                </a:lnTo>
                <a:lnTo>
                  <a:pt x="52" y="34"/>
                </a:lnTo>
                <a:lnTo>
                  <a:pt x="54" y="34"/>
                </a:lnTo>
                <a:lnTo>
                  <a:pt x="56" y="38"/>
                </a:lnTo>
                <a:lnTo>
                  <a:pt x="58" y="40"/>
                </a:lnTo>
                <a:lnTo>
                  <a:pt x="58" y="46"/>
                </a:lnTo>
                <a:lnTo>
                  <a:pt x="56" y="48"/>
                </a:lnTo>
                <a:lnTo>
                  <a:pt x="54" y="48"/>
                </a:lnTo>
                <a:lnTo>
                  <a:pt x="48" y="48"/>
                </a:lnTo>
                <a:lnTo>
                  <a:pt x="38" y="48"/>
                </a:lnTo>
                <a:lnTo>
                  <a:pt x="38" y="54"/>
                </a:lnTo>
                <a:lnTo>
                  <a:pt x="36" y="52"/>
                </a:lnTo>
                <a:lnTo>
                  <a:pt x="34" y="48"/>
                </a:lnTo>
                <a:lnTo>
                  <a:pt x="32" y="48"/>
                </a:lnTo>
                <a:lnTo>
                  <a:pt x="30" y="46"/>
                </a:lnTo>
                <a:lnTo>
                  <a:pt x="26" y="46"/>
                </a:lnTo>
                <a:lnTo>
                  <a:pt x="24" y="48"/>
                </a:lnTo>
                <a:lnTo>
                  <a:pt x="22" y="48"/>
                </a:lnTo>
                <a:lnTo>
                  <a:pt x="20" y="48"/>
                </a:lnTo>
                <a:lnTo>
                  <a:pt x="16" y="48"/>
                </a:lnTo>
                <a:lnTo>
                  <a:pt x="12" y="50"/>
                </a:lnTo>
                <a:lnTo>
                  <a:pt x="8" y="50"/>
                </a:lnTo>
                <a:lnTo>
                  <a:pt x="6" y="52"/>
                </a:lnTo>
                <a:lnTo>
                  <a:pt x="4" y="54"/>
                </a:lnTo>
                <a:lnTo>
                  <a:pt x="6" y="56"/>
                </a:lnTo>
                <a:lnTo>
                  <a:pt x="8" y="56"/>
                </a:lnTo>
                <a:lnTo>
                  <a:pt x="10" y="58"/>
                </a:lnTo>
                <a:lnTo>
                  <a:pt x="10" y="60"/>
                </a:lnTo>
                <a:lnTo>
                  <a:pt x="6" y="60"/>
                </a:lnTo>
                <a:lnTo>
                  <a:pt x="2" y="60"/>
                </a:lnTo>
                <a:lnTo>
                  <a:pt x="0" y="60"/>
                </a:lnTo>
                <a:lnTo>
                  <a:pt x="0" y="62"/>
                </a:lnTo>
                <a:lnTo>
                  <a:pt x="6" y="66"/>
                </a:lnTo>
                <a:lnTo>
                  <a:pt x="12" y="66"/>
                </a:lnTo>
                <a:lnTo>
                  <a:pt x="12" y="64"/>
                </a:lnTo>
                <a:lnTo>
                  <a:pt x="26" y="72"/>
                </a:lnTo>
                <a:lnTo>
                  <a:pt x="32" y="72"/>
                </a:lnTo>
                <a:lnTo>
                  <a:pt x="38" y="76"/>
                </a:lnTo>
                <a:lnTo>
                  <a:pt x="48" y="76"/>
                </a:lnTo>
                <a:lnTo>
                  <a:pt x="40" y="80"/>
                </a:lnTo>
                <a:lnTo>
                  <a:pt x="42" y="84"/>
                </a:lnTo>
                <a:lnTo>
                  <a:pt x="44" y="86"/>
                </a:lnTo>
                <a:lnTo>
                  <a:pt x="46" y="92"/>
                </a:lnTo>
                <a:lnTo>
                  <a:pt x="52" y="96"/>
                </a:lnTo>
                <a:lnTo>
                  <a:pt x="58" y="96"/>
                </a:lnTo>
                <a:lnTo>
                  <a:pt x="58" y="106"/>
                </a:lnTo>
                <a:lnTo>
                  <a:pt x="62" y="114"/>
                </a:lnTo>
                <a:lnTo>
                  <a:pt x="66" y="124"/>
                </a:lnTo>
                <a:lnTo>
                  <a:pt x="58" y="114"/>
                </a:lnTo>
                <a:lnTo>
                  <a:pt x="58" y="118"/>
                </a:lnTo>
                <a:lnTo>
                  <a:pt x="56" y="120"/>
                </a:lnTo>
                <a:lnTo>
                  <a:pt x="56" y="132"/>
                </a:lnTo>
                <a:lnTo>
                  <a:pt x="54" y="134"/>
                </a:lnTo>
                <a:lnTo>
                  <a:pt x="52" y="144"/>
                </a:lnTo>
                <a:lnTo>
                  <a:pt x="52" y="146"/>
                </a:lnTo>
                <a:lnTo>
                  <a:pt x="50" y="150"/>
                </a:lnTo>
                <a:lnTo>
                  <a:pt x="50" y="152"/>
                </a:lnTo>
                <a:lnTo>
                  <a:pt x="48" y="152"/>
                </a:lnTo>
                <a:lnTo>
                  <a:pt x="48" y="154"/>
                </a:lnTo>
                <a:lnTo>
                  <a:pt x="46" y="156"/>
                </a:lnTo>
                <a:lnTo>
                  <a:pt x="44" y="158"/>
                </a:lnTo>
                <a:lnTo>
                  <a:pt x="46" y="160"/>
                </a:lnTo>
                <a:lnTo>
                  <a:pt x="46" y="158"/>
                </a:lnTo>
                <a:lnTo>
                  <a:pt x="48" y="158"/>
                </a:lnTo>
                <a:lnTo>
                  <a:pt x="52" y="160"/>
                </a:lnTo>
                <a:lnTo>
                  <a:pt x="52" y="162"/>
                </a:lnTo>
                <a:lnTo>
                  <a:pt x="50" y="164"/>
                </a:lnTo>
                <a:lnTo>
                  <a:pt x="60" y="164"/>
                </a:lnTo>
                <a:lnTo>
                  <a:pt x="64" y="168"/>
                </a:lnTo>
                <a:lnTo>
                  <a:pt x="66" y="166"/>
                </a:lnTo>
                <a:lnTo>
                  <a:pt x="68" y="166"/>
                </a:lnTo>
                <a:lnTo>
                  <a:pt x="72" y="170"/>
                </a:lnTo>
                <a:lnTo>
                  <a:pt x="78" y="170"/>
                </a:lnTo>
                <a:lnTo>
                  <a:pt x="78" y="172"/>
                </a:lnTo>
                <a:lnTo>
                  <a:pt x="84" y="172"/>
                </a:lnTo>
                <a:lnTo>
                  <a:pt x="84" y="168"/>
                </a:lnTo>
                <a:lnTo>
                  <a:pt x="86" y="166"/>
                </a:lnTo>
                <a:lnTo>
                  <a:pt x="90" y="166"/>
                </a:lnTo>
                <a:lnTo>
                  <a:pt x="92" y="168"/>
                </a:lnTo>
                <a:lnTo>
                  <a:pt x="92" y="170"/>
                </a:lnTo>
                <a:lnTo>
                  <a:pt x="96" y="170"/>
                </a:lnTo>
                <a:lnTo>
                  <a:pt x="96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6"/>
                </a:lnTo>
                <a:lnTo>
                  <a:pt x="112" y="176"/>
                </a:lnTo>
                <a:lnTo>
                  <a:pt x="112" y="178"/>
                </a:lnTo>
                <a:lnTo>
                  <a:pt x="118" y="178"/>
                </a:lnTo>
                <a:lnTo>
                  <a:pt x="118" y="176"/>
                </a:lnTo>
                <a:lnTo>
                  <a:pt x="118" y="174"/>
                </a:lnTo>
                <a:lnTo>
                  <a:pt x="122" y="174"/>
                </a:lnTo>
                <a:lnTo>
                  <a:pt x="122" y="170"/>
                </a:lnTo>
                <a:lnTo>
                  <a:pt x="126" y="164"/>
                </a:lnTo>
                <a:lnTo>
                  <a:pt x="130" y="160"/>
                </a:lnTo>
                <a:lnTo>
                  <a:pt x="132" y="158"/>
                </a:lnTo>
                <a:lnTo>
                  <a:pt x="134" y="156"/>
                </a:lnTo>
                <a:lnTo>
                  <a:pt x="138" y="154"/>
                </a:lnTo>
                <a:lnTo>
                  <a:pt x="140" y="152"/>
                </a:lnTo>
                <a:lnTo>
                  <a:pt x="144" y="152"/>
                </a:lnTo>
                <a:lnTo>
                  <a:pt x="146" y="154"/>
                </a:lnTo>
                <a:lnTo>
                  <a:pt x="150" y="154"/>
                </a:lnTo>
                <a:lnTo>
                  <a:pt x="152" y="156"/>
                </a:lnTo>
                <a:lnTo>
                  <a:pt x="162" y="156"/>
                </a:lnTo>
                <a:lnTo>
                  <a:pt x="166" y="160"/>
                </a:lnTo>
                <a:lnTo>
                  <a:pt x="166" y="162"/>
                </a:lnTo>
                <a:lnTo>
                  <a:pt x="170" y="162"/>
                </a:lnTo>
                <a:lnTo>
                  <a:pt x="172" y="164"/>
                </a:lnTo>
                <a:lnTo>
                  <a:pt x="178" y="164"/>
                </a:lnTo>
                <a:lnTo>
                  <a:pt x="182" y="162"/>
                </a:lnTo>
                <a:lnTo>
                  <a:pt x="184" y="160"/>
                </a:lnTo>
                <a:lnTo>
                  <a:pt x="186" y="154"/>
                </a:lnTo>
                <a:lnTo>
                  <a:pt x="192" y="150"/>
                </a:lnTo>
                <a:lnTo>
                  <a:pt x="196" y="150"/>
                </a:lnTo>
                <a:lnTo>
                  <a:pt x="196" y="148"/>
                </a:lnTo>
                <a:lnTo>
                  <a:pt x="200" y="144"/>
                </a:lnTo>
                <a:lnTo>
                  <a:pt x="200" y="142"/>
                </a:lnTo>
                <a:lnTo>
                  <a:pt x="198" y="140"/>
                </a:lnTo>
                <a:lnTo>
                  <a:pt x="192" y="140"/>
                </a:lnTo>
                <a:lnTo>
                  <a:pt x="188" y="138"/>
                </a:lnTo>
                <a:lnTo>
                  <a:pt x="186" y="136"/>
                </a:lnTo>
                <a:lnTo>
                  <a:pt x="186" y="134"/>
                </a:lnTo>
                <a:lnTo>
                  <a:pt x="188" y="132"/>
                </a:lnTo>
                <a:lnTo>
                  <a:pt x="190" y="130"/>
                </a:lnTo>
                <a:lnTo>
                  <a:pt x="190" y="126"/>
                </a:lnTo>
                <a:lnTo>
                  <a:pt x="188" y="126"/>
                </a:lnTo>
                <a:lnTo>
                  <a:pt x="184" y="126"/>
                </a:lnTo>
                <a:lnTo>
                  <a:pt x="182" y="120"/>
                </a:lnTo>
                <a:lnTo>
                  <a:pt x="188" y="120"/>
                </a:lnTo>
                <a:lnTo>
                  <a:pt x="192" y="116"/>
                </a:lnTo>
                <a:lnTo>
                  <a:pt x="192" y="114"/>
                </a:lnTo>
                <a:lnTo>
                  <a:pt x="186" y="108"/>
                </a:lnTo>
                <a:lnTo>
                  <a:pt x="188" y="106"/>
                </a:lnTo>
                <a:lnTo>
                  <a:pt x="190" y="106"/>
                </a:lnTo>
                <a:lnTo>
                  <a:pt x="190" y="104"/>
                </a:lnTo>
                <a:lnTo>
                  <a:pt x="186" y="100"/>
                </a:lnTo>
                <a:lnTo>
                  <a:pt x="188" y="94"/>
                </a:lnTo>
                <a:lnTo>
                  <a:pt x="186" y="94"/>
                </a:lnTo>
                <a:lnTo>
                  <a:pt x="182" y="94"/>
                </a:lnTo>
                <a:lnTo>
                  <a:pt x="176" y="100"/>
                </a:lnTo>
                <a:lnTo>
                  <a:pt x="174" y="100"/>
                </a:lnTo>
                <a:lnTo>
                  <a:pt x="174" y="98"/>
                </a:lnTo>
                <a:lnTo>
                  <a:pt x="176" y="96"/>
                </a:lnTo>
                <a:lnTo>
                  <a:pt x="174" y="94"/>
                </a:lnTo>
                <a:lnTo>
                  <a:pt x="178" y="92"/>
                </a:lnTo>
                <a:lnTo>
                  <a:pt x="178" y="88"/>
                </a:lnTo>
                <a:lnTo>
                  <a:pt x="182" y="86"/>
                </a:lnTo>
                <a:lnTo>
                  <a:pt x="182" y="82"/>
                </a:lnTo>
                <a:lnTo>
                  <a:pt x="186" y="82"/>
                </a:lnTo>
                <a:lnTo>
                  <a:pt x="188" y="80"/>
                </a:lnTo>
                <a:lnTo>
                  <a:pt x="190" y="78"/>
                </a:lnTo>
                <a:lnTo>
                  <a:pt x="192" y="76"/>
                </a:lnTo>
                <a:lnTo>
                  <a:pt x="192" y="74"/>
                </a:lnTo>
                <a:lnTo>
                  <a:pt x="198" y="76"/>
                </a:lnTo>
                <a:lnTo>
                  <a:pt x="198" y="72"/>
                </a:lnTo>
                <a:lnTo>
                  <a:pt x="198" y="60"/>
                </a:lnTo>
                <a:lnTo>
                  <a:pt x="200" y="58"/>
                </a:lnTo>
                <a:lnTo>
                  <a:pt x="202" y="56"/>
                </a:lnTo>
                <a:lnTo>
                  <a:pt x="204" y="54"/>
                </a:lnTo>
                <a:lnTo>
                  <a:pt x="204" y="50"/>
                </a:lnTo>
                <a:lnTo>
                  <a:pt x="208" y="46"/>
                </a:lnTo>
                <a:lnTo>
                  <a:pt x="210" y="42"/>
                </a:lnTo>
                <a:lnTo>
                  <a:pt x="204" y="40"/>
                </a:lnTo>
                <a:lnTo>
                  <a:pt x="198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Denmark"/>
          <p:cNvSpPr>
            <a:spLocks noEditPoints="1"/>
          </p:cNvSpPr>
          <p:nvPr/>
        </p:nvSpPr>
        <p:spPr bwMode="gray">
          <a:xfrm>
            <a:off x="3377444" y="1780505"/>
            <a:ext cx="794061" cy="671035"/>
          </a:xfrm>
          <a:custGeom>
            <a:avLst/>
            <a:gdLst>
              <a:gd name="T0" fmla="*/ 2147483647 w 71"/>
              <a:gd name="T1" fmla="*/ 2147483647 h 60"/>
              <a:gd name="T2" fmla="*/ 2147483647 w 71"/>
              <a:gd name="T3" fmla="*/ 2147483647 h 60"/>
              <a:gd name="T4" fmla="*/ 2147483647 w 71"/>
              <a:gd name="T5" fmla="*/ 2147483647 h 60"/>
              <a:gd name="T6" fmla="*/ 2147483647 w 71"/>
              <a:gd name="T7" fmla="*/ 2147483647 h 60"/>
              <a:gd name="T8" fmla="*/ 2147483647 w 71"/>
              <a:gd name="T9" fmla="*/ 2147483647 h 60"/>
              <a:gd name="T10" fmla="*/ 2147483647 w 71"/>
              <a:gd name="T11" fmla="*/ 2147483647 h 60"/>
              <a:gd name="T12" fmla="*/ 2147483647 w 71"/>
              <a:gd name="T13" fmla="*/ 2147483647 h 60"/>
              <a:gd name="T14" fmla="*/ 2147483647 w 71"/>
              <a:gd name="T15" fmla="*/ 2147483647 h 60"/>
              <a:gd name="T16" fmla="*/ 2147483647 w 71"/>
              <a:gd name="T17" fmla="*/ 2147483647 h 60"/>
              <a:gd name="T18" fmla="*/ 2147483647 w 71"/>
              <a:gd name="T19" fmla="*/ 2147483647 h 60"/>
              <a:gd name="T20" fmla="*/ 2147483647 w 71"/>
              <a:gd name="T21" fmla="*/ 2147483647 h 60"/>
              <a:gd name="T22" fmla="*/ 2147483647 w 71"/>
              <a:gd name="T23" fmla="*/ 2147483647 h 60"/>
              <a:gd name="T24" fmla="*/ 2147483647 w 71"/>
              <a:gd name="T25" fmla="*/ 2147483647 h 60"/>
              <a:gd name="T26" fmla="*/ 2147483647 w 71"/>
              <a:gd name="T27" fmla="*/ 2147483647 h 60"/>
              <a:gd name="T28" fmla="*/ 2147483647 w 71"/>
              <a:gd name="T29" fmla="*/ 2147483647 h 60"/>
              <a:gd name="T30" fmla="*/ 2147483647 w 71"/>
              <a:gd name="T31" fmla="*/ 2147483647 h 60"/>
              <a:gd name="T32" fmla="*/ 2147483647 w 71"/>
              <a:gd name="T33" fmla="*/ 2147483647 h 60"/>
              <a:gd name="T34" fmla="*/ 2147483647 w 71"/>
              <a:gd name="T35" fmla="*/ 2147483647 h 60"/>
              <a:gd name="T36" fmla="*/ 2147483647 w 71"/>
              <a:gd name="T37" fmla="*/ 2147483647 h 60"/>
              <a:gd name="T38" fmla="*/ 2147483647 w 71"/>
              <a:gd name="T39" fmla="*/ 2147483647 h 60"/>
              <a:gd name="T40" fmla="*/ 2147483647 w 71"/>
              <a:gd name="T41" fmla="*/ 2147483647 h 60"/>
              <a:gd name="T42" fmla="*/ 2147483647 w 71"/>
              <a:gd name="T43" fmla="*/ 2147483647 h 60"/>
              <a:gd name="T44" fmla="*/ 2147483647 w 71"/>
              <a:gd name="T45" fmla="*/ 2147483647 h 60"/>
              <a:gd name="T46" fmla="*/ 2147483647 w 71"/>
              <a:gd name="T47" fmla="*/ 2147483647 h 60"/>
              <a:gd name="T48" fmla="*/ 2147483647 w 71"/>
              <a:gd name="T49" fmla="*/ 2147483647 h 60"/>
              <a:gd name="T50" fmla="*/ 2147483647 w 71"/>
              <a:gd name="T51" fmla="*/ 2147483647 h 60"/>
              <a:gd name="T52" fmla="*/ 2147483647 w 71"/>
              <a:gd name="T53" fmla="*/ 2147483647 h 60"/>
              <a:gd name="T54" fmla="*/ 2147483647 w 71"/>
              <a:gd name="T55" fmla="*/ 2147483647 h 60"/>
              <a:gd name="T56" fmla="*/ 2147483647 w 71"/>
              <a:gd name="T57" fmla="*/ 2147483647 h 60"/>
              <a:gd name="T58" fmla="*/ 2147483647 w 71"/>
              <a:gd name="T59" fmla="*/ 2147483647 h 60"/>
              <a:gd name="T60" fmla="*/ 2147483647 w 71"/>
              <a:gd name="T61" fmla="*/ 2147483647 h 60"/>
              <a:gd name="T62" fmla="*/ 2147483647 w 71"/>
              <a:gd name="T63" fmla="*/ 0 h 60"/>
              <a:gd name="T64" fmla="*/ 2147483647 w 71"/>
              <a:gd name="T65" fmla="*/ 2147483647 h 60"/>
              <a:gd name="T66" fmla="*/ 2147483647 w 71"/>
              <a:gd name="T67" fmla="*/ 2147483647 h 60"/>
              <a:gd name="T68" fmla="*/ 2147483647 w 71"/>
              <a:gd name="T69" fmla="*/ 2147483647 h 60"/>
              <a:gd name="T70" fmla="*/ 2147483647 w 71"/>
              <a:gd name="T71" fmla="*/ 2147483647 h 60"/>
              <a:gd name="T72" fmla="*/ 2147483647 w 71"/>
              <a:gd name="T73" fmla="*/ 2147483647 h 60"/>
              <a:gd name="T74" fmla="*/ 2147483647 w 71"/>
              <a:gd name="T75" fmla="*/ 2147483647 h 60"/>
              <a:gd name="T76" fmla="*/ 2147483647 w 71"/>
              <a:gd name="T77" fmla="*/ 2147483647 h 60"/>
              <a:gd name="T78" fmla="*/ 2147483647 w 71"/>
              <a:gd name="T79" fmla="*/ 2147483647 h 60"/>
              <a:gd name="T80" fmla="*/ 2147483647 w 71"/>
              <a:gd name="T81" fmla="*/ 2147483647 h 60"/>
              <a:gd name="T82" fmla="*/ 0 w 71"/>
              <a:gd name="T83" fmla="*/ 2147483647 h 60"/>
              <a:gd name="T84" fmla="*/ 0 w 71"/>
              <a:gd name="T85" fmla="*/ 2147483647 h 60"/>
              <a:gd name="T86" fmla="*/ 2147483647 w 71"/>
              <a:gd name="T87" fmla="*/ 2147483647 h 60"/>
              <a:gd name="T88" fmla="*/ 2147483647 w 71"/>
              <a:gd name="T89" fmla="*/ 2147483647 h 60"/>
              <a:gd name="T90" fmla="*/ 2147483647 w 71"/>
              <a:gd name="T91" fmla="*/ 2147483647 h 60"/>
              <a:gd name="T92" fmla="*/ 2147483647 w 71"/>
              <a:gd name="T93" fmla="*/ 2147483647 h 60"/>
              <a:gd name="T94" fmla="*/ 2147483647 w 71"/>
              <a:gd name="T95" fmla="*/ 2147483647 h 60"/>
              <a:gd name="T96" fmla="*/ 2147483647 w 71"/>
              <a:gd name="T97" fmla="*/ 2147483647 h 60"/>
              <a:gd name="T98" fmla="*/ 2147483647 w 71"/>
              <a:gd name="T99" fmla="*/ 2147483647 h 60"/>
              <a:gd name="T100" fmla="*/ 2147483647 w 71"/>
              <a:gd name="T101" fmla="*/ 2147483647 h 60"/>
              <a:gd name="T102" fmla="*/ 2147483647 w 71"/>
              <a:gd name="T103" fmla="*/ 2147483647 h 60"/>
              <a:gd name="T104" fmla="*/ 2147483647 w 71"/>
              <a:gd name="T105" fmla="*/ 2147483647 h 60"/>
              <a:gd name="T106" fmla="*/ 2147483647 w 71"/>
              <a:gd name="T107" fmla="*/ 2147483647 h 60"/>
              <a:gd name="T108" fmla="*/ 2147483647 w 71"/>
              <a:gd name="T109" fmla="*/ 2147483647 h 60"/>
              <a:gd name="T110" fmla="*/ 2147483647 w 71"/>
              <a:gd name="T111" fmla="*/ 2147483647 h 60"/>
              <a:gd name="T112" fmla="*/ 2147483647 w 71"/>
              <a:gd name="T113" fmla="*/ 2147483647 h 60"/>
              <a:gd name="T114" fmla="*/ 2147483647 w 71"/>
              <a:gd name="T115" fmla="*/ 2147483647 h 60"/>
              <a:gd name="T116" fmla="*/ 2147483647 w 71"/>
              <a:gd name="T117" fmla="*/ 2147483647 h 60"/>
              <a:gd name="T118" fmla="*/ 2147483647 w 71"/>
              <a:gd name="T119" fmla="*/ 2147483647 h 60"/>
              <a:gd name="T120" fmla="*/ 2147483647 w 71"/>
              <a:gd name="T121" fmla="*/ 2147483647 h 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1"/>
              <a:gd name="T184" fmla="*/ 0 h 60"/>
              <a:gd name="T185" fmla="*/ 71 w 71"/>
              <a:gd name="T186" fmla="*/ 60 h 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1" h="60">
                <a:moveTo>
                  <a:pt x="62" y="48"/>
                </a:moveTo>
                <a:lnTo>
                  <a:pt x="67" y="46"/>
                </a:lnTo>
                <a:lnTo>
                  <a:pt x="69" y="46"/>
                </a:lnTo>
                <a:lnTo>
                  <a:pt x="69" y="43"/>
                </a:lnTo>
                <a:lnTo>
                  <a:pt x="67" y="43"/>
                </a:lnTo>
                <a:lnTo>
                  <a:pt x="62" y="41"/>
                </a:lnTo>
                <a:lnTo>
                  <a:pt x="62" y="38"/>
                </a:lnTo>
                <a:lnTo>
                  <a:pt x="64" y="38"/>
                </a:lnTo>
                <a:lnTo>
                  <a:pt x="64" y="36"/>
                </a:lnTo>
                <a:lnTo>
                  <a:pt x="67" y="34"/>
                </a:lnTo>
                <a:lnTo>
                  <a:pt x="67" y="29"/>
                </a:lnTo>
                <a:lnTo>
                  <a:pt x="64" y="29"/>
                </a:lnTo>
                <a:lnTo>
                  <a:pt x="62" y="29"/>
                </a:lnTo>
                <a:lnTo>
                  <a:pt x="60" y="31"/>
                </a:lnTo>
                <a:lnTo>
                  <a:pt x="60" y="34"/>
                </a:lnTo>
                <a:lnTo>
                  <a:pt x="57" y="36"/>
                </a:lnTo>
                <a:lnTo>
                  <a:pt x="57" y="34"/>
                </a:lnTo>
                <a:lnTo>
                  <a:pt x="55" y="31"/>
                </a:lnTo>
                <a:lnTo>
                  <a:pt x="52" y="34"/>
                </a:lnTo>
                <a:lnTo>
                  <a:pt x="45" y="38"/>
                </a:lnTo>
                <a:lnTo>
                  <a:pt x="48" y="38"/>
                </a:lnTo>
                <a:lnTo>
                  <a:pt x="50" y="41"/>
                </a:lnTo>
                <a:lnTo>
                  <a:pt x="50" y="43"/>
                </a:lnTo>
                <a:lnTo>
                  <a:pt x="50" y="46"/>
                </a:lnTo>
                <a:lnTo>
                  <a:pt x="50" y="48"/>
                </a:lnTo>
                <a:lnTo>
                  <a:pt x="48" y="48"/>
                </a:lnTo>
                <a:lnTo>
                  <a:pt x="50" y="48"/>
                </a:lnTo>
                <a:lnTo>
                  <a:pt x="50" y="50"/>
                </a:lnTo>
                <a:lnTo>
                  <a:pt x="55" y="50"/>
                </a:lnTo>
                <a:lnTo>
                  <a:pt x="55" y="48"/>
                </a:lnTo>
                <a:lnTo>
                  <a:pt x="57" y="48"/>
                </a:lnTo>
                <a:lnTo>
                  <a:pt x="57" y="50"/>
                </a:lnTo>
                <a:lnTo>
                  <a:pt x="60" y="53"/>
                </a:lnTo>
                <a:lnTo>
                  <a:pt x="60" y="55"/>
                </a:lnTo>
                <a:lnTo>
                  <a:pt x="62" y="55"/>
                </a:lnTo>
                <a:lnTo>
                  <a:pt x="62" y="53"/>
                </a:lnTo>
                <a:lnTo>
                  <a:pt x="62" y="48"/>
                </a:lnTo>
                <a:close/>
                <a:moveTo>
                  <a:pt x="71" y="53"/>
                </a:moveTo>
                <a:lnTo>
                  <a:pt x="62" y="55"/>
                </a:lnTo>
                <a:lnTo>
                  <a:pt x="60" y="58"/>
                </a:lnTo>
                <a:lnTo>
                  <a:pt x="57" y="58"/>
                </a:lnTo>
                <a:lnTo>
                  <a:pt x="57" y="55"/>
                </a:lnTo>
                <a:lnTo>
                  <a:pt x="55" y="55"/>
                </a:lnTo>
                <a:lnTo>
                  <a:pt x="50" y="53"/>
                </a:lnTo>
                <a:lnTo>
                  <a:pt x="45" y="53"/>
                </a:lnTo>
                <a:lnTo>
                  <a:pt x="45" y="58"/>
                </a:lnTo>
                <a:lnTo>
                  <a:pt x="50" y="58"/>
                </a:lnTo>
                <a:lnTo>
                  <a:pt x="52" y="58"/>
                </a:lnTo>
                <a:lnTo>
                  <a:pt x="55" y="60"/>
                </a:lnTo>
                <a:lnTo>
                  <a:pt x="57" y="60"/>
                </a:lnTo>
                <a:lnTo>
                  <a:pt x="60" y="60"/>
                </a:lnTo>
                <a:lnTo>
                  <a:pt x="62" y="60"/>
                </a:lnTo>
                <a:lnTo>
                  <a:pt x="69" y="58"/>
                </a:lnTo>
                <a:lnTo>
                  <a:pt x="71" y="58"/>
                </a:lnTo>
                <a:lnTo>
                  <a:pt x="71" y="53"/>
                </a:lnTo>
                <a:close/>
                <a:moveTo>
                  <a:pt x="31" y="12"/>
                </a:moveTo>
                <a:lnTo>
                  <a:pt x="36" y="7"/>
                </a:lnTo>
                <a:lnTo>
                  <a:pt x="36" y="3"/>
                </a:lnTo>
                <a:lnTo>
                  <a:pt x="36" y="0"/>
                </a:lnTo>
                <a:lnTo>
                  <a:pt x="26" y="0"/>
                </a:lnTo>
                <a:lnTo>
                  <a:pt x="26" y="3"/>
                </a:lnTo>
                <a:lnTo>
                  <a:pt x="21" y="7"/>
                </a:lnTo>
                <a:lnTo>
                  <a:pt x="21" y="10"/>
                </a:lnTo>
                <a:lnTo>
                  <a:pt x="19" y="10"/>
                </a:lnTo>
                <a:lnTo>
                  <a:pt x="19" y="19"/>
                </a:lnTo>
                <a:lnTo>
                  <a:pt x="14" y="14"/>
                </a:lnTo>
                <a:lnTo>
                  <a:pt x="12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7" y="14"/>
                </a:lnTo>
                <a:lnTo>
                  <a:pt x="12" y="19"/>
                </a:lnTo>
                <a:lnTo>
                  <a:pt x="12" y="22"/>
                </a:lnTo>
                <a:lnTo>
                  <a:pt x="5" y="19"/>
                </a:lnTo>
                <a:lnTo>
                  <a:pt x="2" y="24"/>
                </a:lnTo>
                <a:lnTo>
                  <a:pt x="0" y="24"/>
                </a:lnTo>
                <a:lnTo>
                  <a:pt x="0" y="29"/>
                </a:lnTo>
                <a:lnTo>
                  <a:pt x="0" y="31"/>
                </a:lnTo>
                <a:lnTo>
                  <a:pt x="5" y="34"/>
                </a:lnTo>
                <a:lnTo>
                  <a:pt x="7" y="34"/>
                </a:lnTo>
                <a:lnTo>
                  <a:pt x="2" y="38"/>
                </a:lnTo>
                <a:lnTo>
                  <a:pt x="2" y="41"/>
                </a:lnTo>
                <a:lnTo>
                  <a:pt x="5" y="43"/>
                </a:lnTo>
                <a:lnTo>
                  <a:pt x="7" y="43"/>
                </a:lnTo>
                <a:lnTo>
                  <a:pt x="7" y="48"/>
                </a:lnTo>
                <a:lnTo>
                  <a:pt x="5" y="53"/>
                </a:lnTo>
                <a:lnTo>
                  <a:pt x="7" y="53"/>
                </a:lnTo>
                <a:lnTo>
                  <a:pt x="17" y="53"/>
                </a:lnTo>
                <a:lnTo>
                  <a:pt x="17" y="55"/>
                </a:lnTo>
                <a:lnTo>
                  <a:pt x="24" y="55"/>
                </a:lnTo>
                <a:lnTo>
                  <a:pt x="26" y="58"/>
                </a:lnTo>
                <a:lnTo>
                  <a:pt x="26" y="55"/>
                </a:lnTo>
                <a:lnTo>
                  <a:pt x="24" y="53"/>
                </a:lnTo>
                <a:lnTo>
                  <a:pt x="24" y="48"/>
                </a:lnTo>
                <a:lnTo>
                  <a:pt x="26" y="43"/>
                </a:lnTo>
                <a:lnTo>
                  <a:pt x="24" y="41"/>
                </a:lnTo>
                <a:lnTo>
                  <a:pt x="24" y="38"/>
                </a:lnTo>
                <a:lnTo>
                  <a:pt x="21" y="38"/>
                </a:lnTo>
                <a:lnTo>
                  <a:pt x="24" y="38"/>
                </a:lnTo>
                <a:lnTo>
                  <a:pt x="31" y="34"/>
                </a:lnTo>
                <a:lnTo>
                  <a:pt x="33" y="26"/>
                </a:lnTo>
                <a:lnTo>
                  <a:pt x="38" y="26"/>
                </a:lnTo>
                <a:lnTo>
                  <a:pt x="41" y="19"/>
                </a:lnTo>
                <a:lnTo>
                  <a:pt x="31" y="19"/>
                </a:lnTo>
                <a:lnTo>
                  <a:pt x="31" y="12"/>
                </a:lnTo>
                <a:close/>
                <a:moveTo>
                  <a:pt x="29" y="38"/>
                </a:moveTo>
                <a:lnTo>
                  <a:pt x="31" y="48"/>
                </a:lnTo>
                <a:lnTo>
                  <a:pt x="36" y="53"/>
                </a:lnTo>
                <a:lnTo>
                  <a:pt x="38" y="46"/>
                </a:lnTo>
                <a:lnTo>
                  <a:pt x="33" y="41"/>
                </a:lnTo>
                <a:lnTo>
                  <a:pt x="29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Czech Republic"/>
          <p:cNvSpPr>
            <a:spLocks/>
          </p:cNvSpPr>
          <p:nvPr/>
        </p:nvSpPr>
        <p:spPr bwMode="gray">
          <a:xfrm>
            <a:off x="4067944" y="3212046"/>
            <a:ext cx="1196682" cy="548015"/>
          </a:xfrm>
          <a:custGeom>
            <a:avLst/>
            <a:gdLst>
              <a:gd name="T0" fmla="*/ 2147483647 w 420"/>
              <a:gd name="T1" fmla="*/ 2147483647 h 192"/>
              <a:gd name="T2" fmla="*/ 2147483647 w 420"/>
              <a:gd name="T3" fmla="*/ 2147483647 h 192"/>
              <a:gd name="T4" fmla="*/ 2147483647 w 420"/>
              <a:gd name="T5" fmla="*/ 2147483647 h 192"/>
              <a:gd name="T6" fmla="*/ 2147483647 w 420"/>
              <a:gd name="T7" fmla="*/ 2147483647 h 192"/>
              <a:gd name="T8" fmla="*/ 2147483647 w 420"/>
              <a:gd name="T9" fmla="*/ 2147483647 h 192"/>
              <a:gd name="T10" fmla="*/ 2147483647 w 420"/>
              <a:gd name="T11" fmla="*/ 2147483647 h 192"/>
              <a:gd name="T12" fmla="*/ 2147483647 w 420"/>
              <a:gd name="T13" fmla="*/ 2147483647 h 192"/>
              <a:gd name="T14" fmla="*/ 2147483647 w 420"/>
              <a:gd name="T15" fmla="*/ 2147483647 h 192"/>
              <a:gd name="T16" fmla="*/ 2147483647 w 420"/>
              <a:gd name="T17" fmla="*/ 2147483647 h 192"/>
              <a:gd name="T18" fmla="*/ 2147483647 w 420"/>
              <a:gd name="T19" fmla="*/ 2147483647 h 192"/>
              <a:gd name="T20" fmla="*/ 2147483647 w 420"/>
              <a:gd name="T21" fmla="*/ 2147483647 h 192"/>
              <a:gd name="T22" fmla="*/ 2147483647 w 420"/>
              <a:gd name="T23" fmla="*/ 2147483647 h 192"/>
              <a:gd name="T24" fmla="*/ 2147483647 w 420"/>
              <a:gd name="T25" fmla="*/ 2147483647 h 192"/>
              <a:gd name="T26" fmla="*/ 2147483647 w 420"/>
              <a:gd name="T27" fmla="*/ 2147483647 h 192"/>
              <a:gd name="T28" fmla="*/ 2147483647 w 420"/>
              <a:gd name="T29" fmla="*/ 0 h 192"/>
              <a:gd name="T30" fmla="*/ 2147483647 w 420"/>
              <a:gd name="T31" fmla="*/ 2147483647 h 192"/>
              <a:gd name="T32" fmla="*/ 2147483647 w 420"/>
              <a:gd name="T33" fmla="*/ 0 h 192"/>
              <a:gd name="T34" fmla="*/ 2147483647 w 420"/>
              <a:gd name="T35" fmla="*/ 2147483647 h 192"/>
              <a:gd name="T36" fmla="*/ 2147483647 w 420"/>
              <a:gd name="T37" fmla="*/ 2147483647 h 192"/>
              <a:gd name="T38" fmla="*/ 2147483647 w 420"/>
              <a:gd name="T39" fmla="*/ 2147483647 h 192"/>
              <a:gd name="T40" fmla="*/ 2147483647 w 420"/>
              <a:gd name="T41" fmla="*/ 2147483647 h 192"/>
              <a:gd name="T42" fmla="*/ 2147483647 w 420"/>
              <a:gd name="T43" fmla="*/ 2147483647 h 192"/>
              <a:gd name="T44" fmla="*/ 2147483647 w 420"/>
              <a:gd name="T45" fmla="*/ 2147483647 h 192"/>
              <a:gd name="T46" fmla="*/ 2147483647 w 420"/>
              <a:gd name="T47" fmla="*/ 2147483647 h 192"/>
              <a:gd name="T48" fmla="*/ 2147483647 w 420"/>
              <a:gd name="T49" fmla="*/ 2147483647 h 192"/>
              <a:gd name="T50" fmla="*/ 2147483647 w 420"/>
              <a:gd name="T51" fmla="*/ 2147483647 h 192"/>
              <a:gd name="T52" fmla="*/ 0 w 420"/>
              <a:gd name="T53" fmla="*/ 2147483647 h 192"/>
              <a:gd name="T54" fmla="*/ 2147483647 w 420"/>
              <a:gd name="T55" fmla="*/ 2147483647 h 192"/>
              <a:gd name="T56" fmla="*/ 2147483647 w 420"/>
              <a:gd name="T57" fmla="*/ 2147483647 h 192"/>
              <a:gd name="T58" fmla="*/ 2147483647 w 420"/>
              <a:gd name="T59" fmla="*/ 2147483647 h 192"/>
              <a:gd name="T60" fmla="*/ 2147483647 w 420"/>
              <a:gd name="T61" fmla="*/ 2147483647 h 192"/>
              <a:gd name="T62" fmla="*/ 2147483647 w 420"/>
              <a:gd name="T63" fmla="*/ 2147483647 h 192"/>
              <a:gd name="T64" fmla="*/ 2147483647 w 420"/>
              <a:gd name="T65" fmla="*/ 2147483647 h 192"/>
              <a:gd name="T66" fmla="*/ 2147483647 w 420"/>
              <a:gd name="T67" fmla="*/ 2147483647 h 192"/>
              <a:gd name="T68" fmla="*/ 2147483647 w 420"/>
              <a:gd name="T69" fmla="*/ 2147483647 h 192"/>
              <a:gd name="T70" fmla="*/ 2147483647 w 420"/>
              <a:gd name="T71" fmla="*/ 2147483647 h 192"/>
              <a:gd name="T72" fmla="*/ 2147483647 w 420"/>
              <a:gd name="T73" fmla="*/ 2147483647 h 192"/>
              <a:gd name="T74" fmla="*/ 2147483647 w 420"/>
              <a:gd name="T75" fmla="*/ 2147483647 h 192"/>
              <a:gd name="T76" fmla="*/ 2147483647 w 420"/>
              <a:gd name="T77" fmla="*/ 2147483647 h 192"/>
              <a:gd name="T78" fmla="*/ 2147483647 w 420"/>
              <a:gd name="T79" fmla="*/ 2147483647 h 192"/>
              <a:gd name="T80" fmla="*/ 2147483647 w 420"/>
              <a:gd name="T81" fmla="*/ 2147483647 h 192"/>
              <a:gd name="T82" fmla="*/ 2147483647 w 420"/>
              <a:gd name="T83" fmla="*/ 2147483647 h 192"/>
              <a:gd name="T84" fmla="*/ 2147483647 w 420"/>
              <a:gd name="T85" fmla="*/ 2147483647 h 192"/>
              <a:gd name="T86" fmla="*/ 2147483647 w 420"/>
              <a:gd name="T87" fmla="*/ 2147483647 h 192"/>
              <a:gd name="T88" fmla="*/ 2147483647 w 420"/>
              <a:gd name="T89" fmla="*/ 2147483647 h 192"/>
              <a:gd name="T90" fmla="*/ 2147483647 w 420"/>
              <a:gd name="T91" fmla="*/ 2147483647 h 192"/>
              <a:gd name="T92" fmla="*/ 2147483647 w 420"/>
              <a:gd name="T93" fmla="*/ 2147483647 h 192"/>
              <a:gd name="T94" fmla="*/ 2147483647 w 420"/>
              <a:gd name="T95" fmla="*/ 2147483647 h 192"/>
              <a:gd name="T96" fmla="*/ 2147483647 w 420"/>
              <a:gd name="T97" fmla="*/ 2147483647 h 192"/>
              <a:gd name="T98" fmla="*/ 2147483647 w 420"/>
              <a:gd name="T99" fmla="*/ 2147483647 h 192"/>
              <a:gd name="T100" fmla="*/ 2147483647 w 420"/>
              <a:gd name="T101" fmla="*/ 2147483647 h 192"/>
              <a:gd name="T102" fmla="*/ 2147483647 w 420"/>
              <a:gd name="T103" fmla="*/ 2147483647 h 192"/>
              <a:gd name="T104" fmla="*/ 2147483647 w 420"/>
              <a:gd name="T105" fmla="*/ 2147483647 h 1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0"/>
              <a:gd name="T160" fmla="*/ 0 h 192"/>
              <a:gd name="T161" fmla="*/ 420 w 420"/>
              <a:gd name="T162" fmla="*/ 192 h 1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0" h="192">
                <a:moveTo>
                  <a:pt x="408" y="108"/>
                </a:moveTo>
                <a:lnTo>
                  <a:pt x="402" y="96"/>
                </a:lnTo>
                <a:lnTo>
                  <a:pt x="402" y="90"/>
                </a:lnTo>
                <a:lnTo>
                  <a:pt x="390" y="84"/>
                </a:lnTo>
                <a:lnTo>
                  <a:pt x="372" y="84"/>
                </a:lnTo>
                <a:lnTo>
                  <a:pt x="372" y="78"/>
                </a:lnTo>
                <a:lnTo>
                  <a:pt x="366" y="72"/>
                </a:lnTo>
                <a:lnTo>
                  <a:pt x="360" y="84"/>
                </a:lnTo>
                <a:lnTo>
                  <a:pt x="354" y="78"/>
                </a:lnTo>
                <a:lnTo>
                  <a:pt x="348" y="66"/>
                </a:lnTo>
                <a:lnTo>
                  <a:pt x="342" y="60"/>
                </a:lnTo>
                <a:lnTo>
                  <a:pt x="324" y="60"/>
                </a:lnTo>
                <a:lnTo>
                  <a:pt x="330" y="54"/>
                </a:lnTo>
                <a:lnTo>
                  <a:pt x="312" y="54"/>
                </a:lnTo>
                <a:lnTo>
                  <a:pt x="300" y="60"/>
                </a:lnTo>
                <a:lnTo>
                  <a:pt x="294" y="60"/>
                </a:lnTo>
                <a:lnTo>
                  <a:pt x="294" y="66"/>
                </a:lnTo>
                <a:lnTo>
                  <a:pt x="276" y="66"/>
                </a:lnTo>
                <a:lnTo>
                  <a:pt x="270" y="60"/>
                </a:lnTo>
                <a:lnTo>
                  <a:pt x="264" y="60"/>
                </a:lnTo>
                <a:lnTo>
                  <a:pt x="264" y="48"/>
                </a:lnTo>
                <a:lnTo>
                  <a:pt x="252" y="42"/>
                </a:lnTo>
                <a:lnTo>
                  <a:pt x="264" y="36"/>
                </a:lnTo>
                <a:lnTo>
                  <a:pt x="258" y="30"/>
                </a:lnTo>
                <a:lnTo>
                  <a:pt x="234" y="30"/>
                </a:lnTo>
                <a:lnTo>
                  <a:pt x="234" y="24"/>
                </a:lnTo>
                <a:lnTo>
                  <a:pt x="228" y="24"/>
                </a:lnTo>
                <a:lnTo>
                  <a:pt x="216" y="18"/>
                </a:lnTo>
                <a:lnTo>
                  <a:pt x="198" y="18"/>
                </a:lnTo>
                <a:lnTo>
                  <a:pt x="192" y="0"/>
                </a:lnTo>
                <a:lnTo>
                  <a:pt x="174" y="0"/>
                </a:lnTo>
                <a:lnTo>
                  <a:pt x="162" y="12"/>
                </a:lnTo>
                <a:lnTo>
                  <a:pt x="156" y="12"/>
                </a:lnTo>
                <a:lnTo>
                  <a:pt x="144" y="0"/>
                </a:lnTo>
                <a:lnTo>
                  <a:pt x="138" y="6"/>
                </a:lnTo>
                <a:lnTo>
                  <a:pt x="132" y="6"/>
                </a:lnTo>
                <a:lnTo>
                  <a:pt x="126" y="12"/>
                </a:lnTo>
                <a:lnTo>
                  <a:pt x="126" y="18"/>
                </a:lnTo>
                <a:lnTo>
                  <a:pt x="108" y="18"/>
                </a:lnTo>
                <a:lnTo>
                  <a:pt x="108" y="24"/>
                </a:lnTo>
                <a:lnTo>
                  <a:pt x="84" y="24"/>
                </a:lnTo>
                <a:lnTo>
                  <a:pt x="84" y="30"/>
                </a:lnTo>
                <a:lnTo>
                  <a:pt x="66" y="36"/>
                </a:lnTo>
                <a:lnTo>
                  <a:pt x="54" y="48"/>
                </a:lnTo>
                <a:lnTo>
                  <a:pt x="42" y="42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18" y="54"/>
                </a:lnTo>
                <a:lnTo>
                  <a:pt x="18" y="60"/>
                </a:lnTo>
                <a:lnTo>
                  <a:pt x="6" y="60"/>
                </a:lnTo>
                <a:lnTo>
                  <a:pt x="6" y="54"/>
                </a:lnTo>
                <a:lnTo>
                  <a:pt x="0" y="54"/>
                </a:lnTo>
                <a:lnTo>
                  <a:pt x="0" y="66"/>
                </a:lnTo>
                <a:lnTo>
                  <a:pt x="6" y="72"/>
                </a:lnTo>
                <a:lnTo>
                  <a:pt x="12" y="72"/>
                </a:lnTo>
                <a:lnTo>
                  <a:pt x="24" y="84"/>
                </a:lnTo>
                <a:lnTo>
                  <a:pt x="18" y="90"/>
                </a:lnTo>
                <a:lnTo>
                  <a:pt x="12" y="90"/>
                </a:lnTo>
                <a:lnTo>
                  <a:pt x="12" y="96"/>
                </a:lnTo>
                <a:lnTo>
                  <a:pt x="24" y="108"/>
                </a:lnTo>
                <a:lnTo>
                  <a:pt x="30" y="120"/>
                </a:lnTo>
                <a:lnTo>
                  <a:pt x="36" y="120"/>
                </a:lnTo>
                <a:lnTo>
                  <a:pt x="36" y="126"/>
                </a:lnTo>
                <a:lnTo>
                  <a:pt x="48" y="132"/>
                </a:lnTo>
                <a:lnTo>
                  <a:pt x="60" y="132"/>
                </a:lnTo>
                <a:lnTo>
                  <a:pt x="66" y="144"/>
                </a:lnTo>
                <a:lnTo>
                  <a:pt x="72" y="144"/>
                </a:lnTo>
                <a:lnTo>
                  <a:pt x="78" y="156"/>
                </a:lnTo>
                <a:lnTo>
                  <a:pt x="90" y="156"/>
                </a:lnTo>
                <a:lnTo>
                  <a:pt x="96" y="162"/>
                </a:lnTo>
                <a:lnTo>
                  <a:pt x="102" y="162"/>
                </a:lnTo>
                <a:lnTo>
                  <a:pt x="102" y="174"/>
                </a:lnTo>
                <a:lnTo>
                  <a:pt x="120" y="192"/>
                </a:lnTo>
                <a:lnTo>
                  <a:pt x="132" y="192"/>
                </a:lnTo>
                <a:lnTo>
                  <a:pt x="144" y="186"/>
                </a:lnTo>
                <a:lnTo>
                  <a:pt x="150" y="186"/>
                </a:lnTo>
                <a:lnTo>
                  <a:pt x="162" y="192"/>
                </a:lnTo>
                <a:lnTo>
                  <a:pt x="162" y="174"/>
                </a:lnTo>
                <a:lnTo>
                  <a:pt x="168" y="174"/>
                </a:lnTo>
                <a:lnTo>
                  <a:pt x="174" y="162"/>
                </a:lnTo>
                <a:lnTo>
                  <a:pt x="180" y="156"/>
                </a:lnTo>
                <a:lnTo>
                  <a:pt x="198" y="156"/>
                </a:lnTo>
                <a:lnTo>
                  <a:pt x="210" y="162"/>
                </a:lnTo>
                <a:lnTo>
                  <a:pt x="222" y="174"/>
                </a:lnTo>
                <a:lnTo>
                  <a:pt x="234" y="168"/>
                </a:lnTo>
                <a:lnTo>
                  <a:pt x="246" y="180"/>
                </a:lnTo>
                <a:lnTo>
                  <a:pt x="258" y="174"/>
                </a:lnTo>
                <a:lnTo>
                  <a:pt x="264" y="168"/>
                </a:lnTo>
                <a:lnTo>
                  <a:pt x="276" y="168"/>
                </a:lnTo>
                <a:lnTo>
                  <a:pt x="282" y="174"/>
                </a:lnTo>
                <a:lnTo>
                  <a:pt x="288" y="174"/>
                </a:lnTo>
                <a:lnTo>
                  <a:pt x="300" y="180"/>
                </a:lnTo>
                <a:lnTo>
                  <a:pt x="306" y="174"/>
                </a:lnTo>
                <a:lnTo>
                  <a:pt x="324" y="174"/>
                </a:lnTo>
                <a:lnTo>
                  <a:pt x="330" y="168"/>
                </a:lnTo>
                <a:lnTo>
                  <a:pt x="330" y="174"/>
                </a:lnTo>
                <a:lnTo>
                  <a:pt x="348" y="174"/>
                </a:lnTo>
                <a:lnTo>
                  <a:pt x="360" y="168"/>
                </a:lnTo>
                <a:lnTo>
                  <a:pt x="366" y="162"/>
                </a:lnTo>
                <a:lnTo>
                  <a:pt x="378" y="156"/>
                </a:lnTo>
                <a:lnTo>
                  <a:pt x="378" y="132"/>
                </a:lnTo>
                <a:lnTo>
                  <a:pt x="402" y="126"/>
                </a:lnTo>
                <a:lnTo>
                  <a:pt x="420" y="114"/>
                </a:lnTo>
                <a:lnTo>
                  <a:pt x="414" y="108"/>
                </a:lnTo>
                <a:lnTo>
                  <a:pt x="408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Austria"/>
          <p:cNvSpPr>
            <a:spLocks/>
          </p:cNvSpPr>
          <p:nvPr/>
        </p:nvSpPr>
        <p:spPr bwMode="gray">
          <a:xfrm>
            <a:off x="3634685" y="3659402"/>
            <a:ext cx="1297334" cy="581563"/>
          </a:xfrm>
          <a:custGeom>
            <a:avLst/>
            <a:gdLst>
              <a:gd name="T0" fmla="*/ 2147483647 w 456"/>
              <a:gd name="T1" fmla="*/ 2147483647 h 204"/>
              <a:gd name="T2" fmla="*/ 2147483647 w 456"/>
              <a:gd name="T3" fmla="*/ 2147483647 h 204"/>
              <a:gd name="T4" fmla="*/ 2147483647 w 456"/>
              <a:gd name="T5" fmla="*/ 2147483647 h 204"/>
              <a:gd name="T6" fmla="*/ 2147483647 w 456"/>
              <a:gd name="T7" fmla="*/ 2147483647 h 204"/>
              <a:gd name="T8" fmla="*/ 2147483647 w 456"/>
              <a:gd name="T9" fmla="*/ 2147483647 h 204"/>
              <a:gd name="T10" fmla="*/ 2147483647 w 456"/>
              <a:gd name="T11" fmla="*/ 2147483647 h 204"/>
              <a:gd name="T12" fmla="*/ 2147483647 w 456"/>
              <a:gd name="T13" fmla="*/ 2147483647 h 204"/>
              <a:gd name="T14" fmla="*/ 2147483647 w 456"/>
              <a:gd name="T15" fmla="*/ 0 h 204"/>
              <a:gd name="T16" fmla="*/ 2147483647 w 456"/>
              <a:gd name="T17" fmla="*/ 2147483647 h 204"/>
              <a:gd name="T18" fmla="*/ 2147483647 w 456"/>
              <a:gd name="T19" fmla="*/ 2147483647 h 204"/>
              <a:gd name="T20" fmla="*/ 2147483647 w 456"/>
              <a:gd name="T21" fmla="*/ 2147483647 h 204"/>
              <a:gd name="T22" fmla="*/ 2147483647 w 456"/>
              <a:gd name="T23" fmla="*/ 2147483647 h 204"/>
              <a:gd name="T24" fmla="*/ 2147483647 w 456"/>
              <a:gd name="T25" fmla="*/ 2147483647 h 204"/>
              <a:gd name="T26" fmla="*/ 2147483647 w 456"/>
              <a:gd name="T27" fmla="*/ 2147483647 h 204"/>
              <a:gd name="T28" fmla="*/ 2147483647 w 456"/>
              <a:gd name="T29" fmla="*/ 2147483647 h 204"/>
              <a:gd name="T30" fmla="*/ 2147483647 w 456"/>
              <a:gd name="T31" fmla="*/ 2147483647 h 204"/>
              <a:gd name="T32" fmla="*/ 2147483647 w 456"/>
              <a:gd name="T33" fmla="*/ 2147483647 h 204"/>
              <a:gd name="T34" fmla="*/ 2147483647 w 456"/>
              <a:gd name="T35" fmla="*/ 2147483647 h 204"/>
              <a:gd name="T36" fmla="*/ 2147483647 w 456"/>
              <a:gd name="T37" fmla="*/ 2147483647 h 204"/>
              <a:gd name="T38" fmla="*/ 2147483647 w 456"/>
              <a:gd name="T39" fmla="*/ 2147483647 h 204"/>
              <a:gd name="T40" fmla="*/ 2147483647 w 456"/>
              <a:gd name="T41" fmla="*/ 2147483647 h 204"/>
              <a:gd name="T42" fmla="*/ 2147483647 w 456"/>
              <a:gd name="T43" fmla="*/ 2147483647 h 204"/>
              <a:gd name="T44" fmla="*/ 2147483647 w 456"/>
              <a:gd name="T45" fmla="*/ 2147483647 h 204"/>
              <a:gd name="T46" fmla="*/ 2147483647 w 456"/>
              <a:gd name="T47" fmla="*/ 2147483647 h 204"/>
              <a:gd name="T48" fmla="*/ 2147483647 w 456"/>
              <a:gd name="T49" fmla="*/ 2147483647 h 204"/>
              <a:gd name="T50" fmla="*/ 2147483647 w 456"/>
              <a:gd name="T51" fmla="*/ 2147483647 h 204"/>
              <a:gd name="T52" fmla="*/ 2147483647 w 456"/>
              <a:gd name="T53" fmla="*/ 2147483647 h 204"/>
              <a:gd name="T54" fmla="*/ 0 w 456"/>
              <a:gd name="T55" fmla="*/ 2147483647 h 204"/>
              <a:gd name="T56" fmla="*/ 2147483647 w 456"/>
              <a:gd name="T57" fmla="*/ 2147483647 h 204"/>
              <a:gd name="T58" fmla="*/ 2147483647 w 456"/>
              <a:gd name="T59" fmla="*/ 2147483647 h 204"/>
              <a:gd name="T60" fmla="*/ 2147483647 w 456"/>
              <a:gd name="T61" fmla="*/ 2147483647 h 204"/>
              <a:gd name="T62" fmla="*/ 2147483647 w 456"/>
              <a:gd name="T63" fmla="*/ 2147483647 h 204"/>
              <a:gd name="T64" fmla="*/ 2147483647 w 456"/>
              <a:gd name="T65" fmla="*/ 2147483647 h 204"/>
              <a:gd name="T66" fmla="*/ 2147483647 w 456"/>
              <a:gd name="T67" fmla="*/ 2147483647 h 204"/>
              <a:gd name="T68" fmla="*/ 2147483647 w 456"/>
              <a:gd name="T69" fmla="*/ 2147483647 h 204"/>
              <a:gd name="T70" fmla="*/ 2147483647 w 456"/>
              <a:gd name="T71" fmla="*/ 2147483647 h 204"/>
              <a:gd name="T72" fmla="*/ 2147483647 w 456"/>
              <a:gd name="T73" fmla="*/ 2147483647 h 204"/>
              <a:gd name="T74" fmla="*/ 2147483647 w 456"/>
              <a:gd name="T75" fmla="*/ 2147483647 h 204"/>
              <a:gd name="T76" fmla="*/ 2147483647 w 456"/>
              <a:gd name="T77" fmla="*/ 2147483647 h 204"/>
              <a:gd name="T78" fmla="*/ 2147483647 w 456"/>
              <a:gd name="T79" fmla="*/ 2147483647 h 204"/>
              <a:gd name="T80" fmla="*/ 2147483647 w 456"/>
              <a:gd name="T81" fmla="*/ 2147483647 h 204"/>
              <a:gd name="T82" fmla="*/ 2147483647 w 456"/>
              <a:gd name="T83" fmla="*/ 2147483647 h 204"/>
              <a:gd name="T84" fmla="*/ 2147483647 w 456"/>
              <a:gd name="T85" fmla="*/ 2147483647 h 204"/>
              <a:gd name="T86" fmla="*/ 2147483647 w 456"/>
              <a:gd name="T87" fmla="*/ 2147483647 h 204"/>
              <a:gd name="T88" fmla="*/ 2147483647 w 456"/>
              <a:gd name="T89" fmla="*/ 2147483647 h 204"/>
              <a:gd name="T90" fmla="*/ 2147483647 w 456"/>
              <a:gd name="T91" fmla="*/ 2147483647 h 2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6"/>
              <a:gd name="T139" fmla="*/ 0 h 204"/>
              <a:gd name="T140" fmla="*/ 456 w 456"/>
              <a:gd name="T141" fmla="*/ 204 h 2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6" h="204">
                <a:moveTo>
                  <a:pt x="456" y="102"/>
                </a:moveTo>
                <a:lnTo>
                  <a:pt x="456" y="60"/>
                </a:lnTo>
                <a:lnTo>
                  <a:pt x="450" y="60"/>
                </a:lnTo>
                <a:lnTo>
                  <a:pt x="450" y="48"/>
                </a:lnTo>
                <a:lnTo>
                  <a:pt x="456" y="24"/>
                </a:lnTo>
                <a:lnTo>
                  <a:pt x="444" y="18"/>
                </a:lnTo>
                <a:lnTo>
                  <a:pt x="438" y="18"/>
                </a:lnTo>
                <a:lnTo>
                  <a:pt x="432" y="12"/>
                </a:lnTo>
                <a:lnTo>
                  <a:pt x="420" y="12"/>
                </a:lnTo>
                <a:lnTo>
                  <a:pt x="414" y="18"/>
                </a:lnTo>
                <a:lnTo>
                  <a:pt x="402" y="24"/>
                </a:lnTo>
                <a:lnTo>
                  <a:pt x="390" y="12"/>
                </a:lnTo>
                <a:lnTo>
                  <a:pt x="378" y="18"/>
                </a:lnTo>
                <a:lnTo>
                  <a:pt x="366" y="6"/>
                </a:lnTo>
                <a:lnTo>
                  <a:pt x="354" y="0"/>
                </a:lnTo>
                <a:lnTo>
                  <a:pt x="336" y="0"/>
                </a:lnTo>
                <a:lnTo>
                  <a:pt x="330" y="6"/>
                </a:lnTo>
                <a:lnTo>
                  <a:pt x="324" y="18"/>
                </a:lnTo>
                <a:lnTo>
                  <a:pt x="318" y="18"/>
                </a:lnTo>
                <a:lnTo>
                  <a:pt x="318" y="36"/>
                </a:lnTo>
                <a:lnTo>
                  <a:pt x="306" y="30"/>
                </a:lnTo>
                <a:lnTo>
                  <a:pt x="300" y="30"/>
                </a:lnTo>
                <a:lnTo>
                  <a:pt x="288" y="36"/>
                </a:lnTo>
                <a:lnTo>
                  <a:pt x="276" y="36"/>
                </a:lnTo>
                <a:lnTo>
                  <a:pt x="258" y="18"/>
                </a:lnTo>
                <a:lnTo>
                  <a:pt x="252" y="36"/>
                </a:lnTo>
                <a:lnTo>
                  <a:pt x="234" y="36"/>
                </a:lnTo>
                <a:lnTo>
                  <a:pt x="240" y="48"/>
                </a:lnTo>
                <a:lnTo>
                  <a:pt x="240" y="66"/>
                </a:lnTo>
                <a:lnTo>
                  <a:pt x="234" y="66"/>
                </a:lnTo>
                <a:lnTo>
                  <a:pt x="228" y="60"/>
                </a:lnTo>
                <a:lnTo>
                  <a:pt x="210" y="60"/>
                </a:lnTo>
                <a:lnTo>
                  <a:pt x="204" y="66"/>
                </a:lnTo>
                <a:lnTo>
                  <a:pt x="204" y="72"/>
                </a:lnTo>
                <a:lnTo>
                  <a:pt x="198" y="78"/>
                </a:lnTo>
                <a:lnTo>
                  <a:pt x="198" y="84"/>
                </a:lnTo>
                <a:lnTo>
                  <a:pt x="210" y="84"/>
                </a:lnTo>
                <a:lnTo>
                  <a:pt x="210" y="126"/>
                </a:lnTo>
                <a:lnTo>
                  <a:pt x="204" y="126"/>
                </a:lnTo>
                <a:lnTo>
                  <a:pt x="192" y="114"/>
                </a:lnTo>
                <a:lnTo>
                  <a:pt x="174" y="108"/>
                </a:lnTo>
                <a:lnTo>
                  <a:pt x="162" y="102"/>
                </a:lnTo>
                <a:lnTo>
                  <a:pt x="144" y="114"/>
                </a:lnTo>
                <a:lnTo>
                  <a:pt x="126" y="114"/>
                </a:lnTo>
                <a:lnTo>
                  <a:pt x="108" y="126"/>
                </a:lnTo>
                <a:lnTo>
                  <a:pt x="102" y="132"/>
                </a:lnTo>
                <a:lnTo>
                  <a:pt x="84" y="132"/>
                </a:lnTo>
                <a:lnTo>
                  <a:pt x="66" y="114"/>
                </a:lnTo>
                <a:lnTo>
                  <a:pt x="48" y="114"/>
                </a:lnTo>
                <a:lnTo>
                  <a:pt x="48" y="126"/>
                </a:lnTo>
                <a:lnTo>
                  <a:pt x="42" y="132"/>
                </a:lnTo>
                <a:lnTo>
                  <a:pt x="30" y="132"/>
                </a:lnTo>
                <a:lnTo>
                  <a:pt x="30" y="126"/>
                </a:lnTo>
                <a:lnTo>
                  <a:pt x="24" y="120"/>
                </a:lnTo>
                <a:lnTo>
                  <a:pt x="0" y="120"/>
                </a:lnTo>
                <a:lnTo>
                  <a:pt x="0" y="156"/>
                </a:lnTo>
                <a:lnTo>
                  <a:pt x="18" y="156"/>
                </a:lnTo>
                <a:lnTo>
                  <a:pt x="18" y="174"/>
                </a:lnTo>
                <a:lnTo>
                  <a:pt x="24" y="174"/>
                </a:lnTo>
                <a:lnTo>
                  <a:pt x="42" y="156"/>
                </a:lnTo>
                <a:lnTo>
                  <a:pt x="48" y="156"/>
                </a:lnTo>
                <a:lnTo>
                  <a:pt x="60" y="168"/>
                </a:lnTo>
                <a:lnTo>
                  <a:pt x="60" y="174"/>
                </a:lnTo>
                <a:lnTo>
                  <a:pt x="72" y="174"/>
                </a:lnTo>
                <a:lnTo>
                  <a:pt x="84" y="180"/>
                </a:lnTo>
                <a:lnTo>
                  <a:pt x="96" y="162"/>
                </a:lnTo>
                <a:lnTo>
                  <a:pt x="138" y="162"/>
                </a:lnTo>
                <a:lnTo>
                  <a:pt x="138" y="156"/>
                </a:lnTo>
                <a:lnTo>
                  <a:pt x="144" y="150"/>
                </a:lnTo>
                <a:lnTo>
                  <a:pt x="162" y="150"/>
                </a:lnTo>
                <a:lnTo>
                  <a:pt x="168" y="156"/>
                </a:lnTo>
                <a:lnTo>
                  <a:pt x="168" y="174"/>
                </a:lnTo>
                <a:lnTo>
                  <a:pt x="180" y="174"/>
                </a:lnTo>
                <a:lnTo>
                  <a:pt x="186" y="192"/>
                </a:lnTo>
                <a:lnTo>
                  <a:pt x="240" y="192"/>
                </a:lnTo>
                <a:lnTo>
                  <a:pt x="240" y="204"/>
                </a:lnTo>
                <a:lnTo>
                  <a:pt x="258" y="204"/>
                </a:lnTo>
                <a:lnTo>
                  <a:pt x="264" y="198"/>
                </a:lnTo>
                <a:lnTo>
                  <a:pt x="282" y="198"/>
                </a:lnTo>
                <a:lnTo>
                  <a:pt x="288" y="204"/>
                </a:lnTo>
                <a:lnTo>
                  <a:pt x="318" y="204"/>
                </a:lnTo>
                <a:lnTo>
                  <a:pt x="318" y="192"/>
                </a:lnTo>
                <a:lnTo>
                  <a:pt x="366" y="192"/>
                </a:lnTo>
                <a:lnTo>
                  <a:pt x="378" y="186"/>
                </a:lnTo>
                <a:lnTo>
                  <a:pt x="402" y="192"/>
                </a:lnTo>
                <a:lnTo>
                  <a:pt x="414" y="156"/>
                </a:lnTo>
                <a:lnTo>
                  <a:pt x="432" y="156"/>
                </a:lnTo>
                <a:lnTo>
                  <a:pt x="432" y="132"/>
                </a:lnTo>
                <a:lnTo>
                  <a:pt x="444" y="114"/>
                </a:lnTo>
                <a:lnTo>
                  <a:pt x="432" y="114"/>
                </a:lnTo>
                <a:lnTo>
                  <a:pt x="438" y="102"/>
                </a:lnTo>
                <a:lnTo>
                  <a:pt x="456" y="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7" name="Group 371"/>
          <p:cNvGrpSpPr>
            <a:grpSpLocks/>
          </p:cNvGrpSpPr>
          <p:nvPr/>
        </p:nvGrpSpPr>
        <p:grpSpPr bwMode="auto">
          <a:xfrm>
            <a:off x="3861237" y="3393111"/>
            <a:ext cx="396875" cy="411163"/>
            <a:chOff x="493" y="1653"/>
            <a:chExt cx="889" cy="921"/>
          </a:xfrm>
        </p:grpSpPr>
        <p:pic>
          <p:nvPicPr>
            <p:cNvPr id="28" name="Picture 372" descr="grü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93" y="1653"/>
              <a:ext cx="576" cy="921"/>
            </a:xfrm>
            <a:prstGeom prst="rect">
              <a:avLst/>
            </a:prstGeom>
            <a:noFill/>
          </p:spPr>
        </p:pic>
        <p:sp>
          <p:nvSpPr>
            <p:cNvPr id="29" name="Freeform 373"/>
            <p:cNvSpPr>
              <a:spLocks/>
            </p:cNvSpPr>
            <p:nvPr/>
          </p:nvSpPr>
          <p:spPr bwMode="gray">
            <a:xfrm>
              <a:off x="586" y="2195"/>
              <a:ext cx="796" cy="338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729" y="176"/>
                </a:cxn>
                <a:cxn ang="0">
                  <a:pos x="841" y="336"/>
                </a:cxn>
                <a:cxn ang="0">
                  <a:pos x="299" y="593"/>
                </a:cxn>
                <a:cxn ang="0">
                  <a:pos x="0" y="767"/>
                </a:cxn>
                <a:cxn ang="0">
                  <a:pos x="397" y="617"/>
                </a:cxn>
                <a:cxn ang="0">
                  <a:pos x="953" y="350"/>
                </a:cxn>
                <a:cxn ang="0">
                  <a:pos x="1027" y="352"/>
                </a:cxn>
                <a:cxn ang="0">
                  <a:pos x="1699" y="176"/>
                </a:cxn>
                <a:cxn ang="0">
                  <a:pos x="1400" y="0"/>
                </a:cxn>
              </a:cxnLst>
              <a:rect l="0" t="0" r="r" b="b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464790" y="2295145"/>
            <a:ext cx="396875" cy="411163"/>
            <a:chOff x="2699792" y="2996952"/>
            <a:chExt cx="396875" cy="411163"/>
          </a:xfrm>
        </p:grpSpPr>
        <p:pic>
          <p:nvPicPr>
            <p:cNvPr id="31" name="Picture 372" descr="grü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699792" y="2996952"/>
              <a:ext cx="257143" cy="411163"/>
            </a:xfrm>
            <a:prstGeom prst="rect">
              <a:avLst/>
            </a:prstGeom>
            <a:noFill/>
          </p:spPr>
        </p:pic>
        <p:sp>
          <p:nvSpPr>
            <p:cNvPr id="32" name="Freeform 373"/>
            <p:cNvSpPr>
              <a:spLocks/>
            </p:cNvSpPr>
            <p:nvPr/>
          </p:nvSpPr>
          <p:spPr bwMode="gray">
            <a:xfrm>
              <a:off x="2741310" y="3238918"/>
              <a:ext cx="355357" cy="150894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729" y="176"/>
                </a:cxn>
                <a:cxn ang="0">
                  <a:pos x="841" y="336"/>
                </a:cxn>
                <a:cxn ang="0">
                  <a:pos x="299" y="593"/>
                </a:cxn>
                <a:cxn ang="0">
                  <a:pos x="0" y="767"/>
                </a:cxn>
                <a:cxn ang="0">
                  <a:pos x="397" y="617"/>
                </a:cxn>
                <a:cxn ang="0">
                  <a:pos x="953" y="350"/>
                </a:cxn>
                <a:cxn ang="0">
                  <a:pos x="1027" y="352"/>
                </a:cxn>
                <a:cxn ang="0">
                  <a:pos x="1699" y="176"/>
                </a:cxn>
                <a:cxn ang="0">
                  <a:pos x="1400" y="0"/>
                </a:cxn>
              </a:cxnLst>
              <a:rect l="0" t="0" r="r" b="b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52" name="Inhaltsplatzhalter 5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7315" y="1646793"/>
            <a:ext cx="864000" cy="864000"/>
          </a:xfrm>
          <a:prstGeom prst="rect">
            <a:avLst/>
          </a:prstGeom>
        </p:spPr>
      </p:pic>
      <p:sp>
        <p:nvSpPr>
          <p:cNvPr id="53" name="Rechteck 52"/>
          <p:cNvSpPr/>
          <p:nvPr/>
        </p:nvSpPr>
        <p:spPr>
          <a:xfrm>
            <a:off x="2071701" y="1697321"/>
            <a:ext cx="234998" cy="770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2071701" y="2362069"/>
            <a:ext cx="237762" cy="96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2527302" y="4146964"/>
            <a:ext cx="1445516" cy="10175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3544022" y="4291644"/>
            <a:ext cx="234998" cy="770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3544022" y="4956392"/>
            <a:ext cx="237762" cy="96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grpSp>
        <p:nvGrpSpPr>
          <p:cNvPr id="64" name="Gruppieren 63"/>
          <p:cNvGrpSpPr/>
          <p:nvPr/>
        </p:nvGrpSpPr>
        <p:grpSpPr>
          <a:xfrm>
            <a:off x="2067216" y="1697321"/>
            <a:ext cx="1891656" cy="2024575"/>
            <a:chOff x="2067216" y="1697321"/>
            <a:chExt cx="1891656" cy="2024575"/>
          </a:xfrm>
        </p:grpSpPr>
        <p:sp>
          <p:nvSpPr>
            <p:cNvPr id="59" name="Rechteck 58"/>
            <p:cNvSpPr/>
            <p:nvPr/>
          </p:nvSpPr>
          <p:spPr>
            <a:xfrm>
              <a:off x="2067216" y="1697321"/>
              <a:ext cx="237762" cy="7766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63" name="Pfeil nach unten 62"/>
            <p:cNvSpPr/>
            <p:nvPr/>
          </p:nvSpPr>
          <p:spPr>
            <a:xfrm rot="20297342">
              <a:off x="3640729" y="2675613"/>
              <a:ext cx="200025" cy="1046283"/>
            </a:xfrm>
            <a:prstGeom prst="downArrow">
              <a:avLst>
                <a:gd name="adj1" fmla="val 50000"/>
                <a:gd name="adj2" fmla="val 19364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6308" y="2835689"/>
              <a:ext cx="452564" cy="473969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3842350" y="2410046"/>
            <a:ext cx="824790" cy="1397345"/>
            <a:chOff x="3842350" y="2410046"/>
            <a:chExt cx="824790" cy="1397345"/>
          </a:xfrm>
        </p:grpSpPr>
        <p:sp>
          <p:nvSpPr>
            <p:cNvPr id="61" name="Nach links gekrümmter Pfeil 60"/>
            <p:cNvSpPr/>
            <p:nvPr/>
          </p:nvSpPr>
          <p:spPr>
            <a:xfrm rot="20355943">
              <a:off x="3842350" y="2410046"/>
              <a:ext cx="610690" cy="1397345"/>
            </a:xfrm>
            <a:prstGeom prst="curvedLeftArrow">
              <a:avLst>
                <a:gd name="adj1" fmla="val 17977"/>
                <a:gd name="adj2" fmla="val 50000"/>
                <a:gd name="adj3" fmla="val 7577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4576" y="2911961"/>
              <a:ext cx="452564" cy="473969"/>
            </a:xfrm>
            <a:prstGeom prst="rect">
              <a:avLst/>
            </a:prstGeom>
          </p:spPr>
        </p:pic>
      </p:grpSp>
      <p:pic>
        <p:nvPicPr>
          <p:cNvPr id="34" name="Grafik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216" y="4219200"/>
            <a:ext cx="864000" cy="864000"/>
          </a:xfrm>
          <a:prstGeom prst="rect">
            <a:avLst/>
          </a:prstGeom>
        </p:spPr>
      </p:pic>
      <p:sp>
        <p:nvSpPr>
          <p:cNvPr id="37" name="Netherlands"/>
          <p:cNvSpPr>
            <a:spLocks/>
          </p:cNvSpPr>
          <p:nvPr/>
        </p:nvSpPr>
        <p:spPr bwMode="gray">
          <a:xfrm>
            <a:off x="2482725" y="2686405"/>
            <a:ext cx="760506" cy="592751"/>
          </a:xfrm>
          <a:custGeom>
            <a:avLst/>
            <a:gdLst>
              <a:gd name="T0" fmla="*/ 0 w 270"/>
              <a:gd name="T1" fmla="*/ 2147483647 h 210"/>
              <a:gd name="T2" fmla="*/ 2147483647 w 270"/>
              <a:gd name="T3" fmla="*/ 2147483647 h 210"/>
              <a:gd name="T4" fmla="*/ 2147483647 w 270"/>
              <a:gd name="T5" fmla="*/ 2147483647 h 210"/>
              <a:gd name="T6" fmla="*/ 2147483647 w 270"/>
              <a:gd name="T7" fmla="*/ 2147483647 h 210"/>
              <a:gd name="T8" fmla="*/ 2147483647 w 270"/>
              <a:gd name="T9" fmla="*/ 2147483647 h 210"/>
              <a:gd name="T10" fmla="*/ 2147483647 w 270"/>
              <a:gd name="T11" fmla="*/ 2147483647 h 210"/>
              <a:gd name="T12" fmla="*/ 2147483647 w 270"/>
              <a:gd name="T13" fmla="*/ 2147483647 h 210"/>
              <a:gd name="T14" fmla="*/ 2147483647 w 270"/>
              <a:gd name="T15" fmla="*/ 2147483647 h 210"/>
              <a:gd name="T16" fmla="*/ 2147483647 w 270"/>
              <a:gd name="T17" fmla="*/ 2147483647 h 210"/>
              <a:gd name="T18" fmla="*/ 2147483647 w 270"/>
              <a:gd name="T19" fmla="*/ 2147483647 h 210"/>
              <a:gd name="T20" fmla="*/ 2147483647 w 270"/>
              <a:gd name="T21" fmla="*/ 2147483647 h 210"/>
              <a:gd name="T22" fmla="*/ 2147483647 w 270"/>
              <a:gd name="T23" fmla="*/ 2147483647 h 210"/>
              <a:gd name="T24" fmla="*/ 2147483647 w 270"/>
              <a:gd name="T25" fmla="*/ 2147483647 h 210"/>
              <a:gd name="T26" fmla="*/ 2147483647 w 270"/>
              <a:gd name="T27" fmla="*/ 2147483647 h 210"/>
              <a:gd name="T28" fmla="*/ 2147483647 w 270"/>
              <a:gd name="T29" fmla="*/ 2147483647 h 210"/>
              <a:gd name="T30" fmla="*/ 2147483647 w 270"/>
              <a:gd name="T31" fmla="*/ 2147483647 h 210"/>
              <a:gd name="T32" fmla="*/ 2147483647 w 270"/>
              <a:gd name="T33" fmla="*/ 2147483647 h 210"/>
              <a:gd name="T34" fmla="*/ 2147483647 w 270"/>
              <a:gd name="T35" fmla="*/ 2147483647 h 210"/>
              <a:gd name="T36" fmla="*/ 2147483647 w 270"/>
              <a:gd name="T37" fmla="*/ 2147483647 h 210"/>
              <a:gd name="T38" fmla="*/ 2147483647 w 270"/>
              <a:gd name="T39" fmla="*/ 2147483647 h 210"/>
              <a:gd name="T40" fmla="*/ 2147483647 w 270"/>
              <a:gd name="T41" fmla="*/ 2147483647 h 210"/>
              <a:gd name="T42" fmla="*/ 2147483647 w 270"/>
              <a:gd name="T43" fmla="*/ 2147483647 h 210"/>
              <a:gd name="T44" fmla="*/ 2147483647 w 270"/>
              <a:gd name="T45" fmla="*/ 2147483647 h 210"/>
              <a:gd name="T46" fmla="*/ 2147483647 w 270"/>
              <a:gd name="T47" fmla="*/ 2147483647 h 210"/>
              <a:gd name="T48" fmla="*/ 2147483647 w 270"/>
              <a:gd name="T49" fmla="*/ 2147483647 h 210"/>
              <a:gd name="T50" fmla="*/ 2147483647 w 270"/>
              <a:gd name="T51" fmla="*/ 2147483647 h 210"/>
              <a:gd name="T52" fmla="*/ 2147483647 w 270"/>
              <a:gd name="T53" fmla="*/ 2147483647 h 210"/>
              <a:gd name="T54" fmla="*/ 2147483647 w 270"/>
              <a:gd name="T55" fmla="*/ 2147483647 h 210"/>
              <a:gd name="T56" fmla="*/ 2147483647 w 270"/>
              <a:gd name="T57" fmla="*/ 2147483647 h 210"/>
              <a:gd name="T58" fmla="*/ 2147483647 w 270"/>
              <a:gd name="T59" fmla="*/ 0 h 210"/>
              <a:gd name="T60" fmla="*/ 2147483647 w 270"/>
              <a:gd name="T61" fmla="*/ 2147483647 h 210"/>
              <a:gd name="T62" fmla="*/ 2147483647 w 270"/>
              <a:gd name="T63" fmla="*/ 2147483647 h 210"/>
              <a:gd name="T64" fmla="*/ 2147483647 w 270"/>
              <a:gd name="T65" fmla="*/ 2147483647 h 210"/>
              <a:gd name="T66" fmla="*/ 2147483647 w 270"/>
              <a:gd name="T67" fmla="*/ 2147483647 h 210"/>
              <a:gd name="T68" fmla="*/ 2147483647 w 270"/>
              <a:gd name="T69" fmla="*/ 2147483647 h 210"/>
              <a:gd name="T70" fmla="*/ 2147483647 w 270"/>
              <a:gd name="T71" fmla="*/ 2147483647 h 210"/>
              <a:gd name="T72" fmla="*/ 2147483647 w 270"/>
              <a:gd name="T73" fmla="*/ 2147483647 h 210"/>
              <a:gd name="T74" fmla="*/ 2147483647 w 270"/>
              <a:gd name="T75" fmla="*/ 2147483647 h 210"/>
              <a:gd name="T76" fmla="*/ 2147483647 w 270"/>
              <a:gd name="T77" fmla="*/ 2147483647 h 210"/>
              <a:gd name="T78" fmla="*/ 2147483647 w 270"/>
              <a:gd name="T79" fmla="*/ 2147483647 h 210"/>
              <a:gd name="T80" fmla="*/ 2147483647 w 270"/>
              <a:gd name="T81" fmla="*/ 2147483647 h 210"/>
              <a:gd name="T82" fmla="*/ 2147483647 w 270"/>
              <a:gd name="T83" fmla="*/ 2147483647 h 210"/>
              <a:gd name="T84" fmla="*/ 2147483647 w 270"/>
              <a:gd name="T85" fmla="*/ 2147483647 h 210"/>
              <a:gd name="T86" fmla="*/ 2147483647 w 270"/>
              <a:gd name="T87" fmla="*/ 2147483647 h 210"/>
              <a:gd name="T88" fmla="*/ 2147483647 w 270"/>
              <a:gd name="T89" fmla="*/ 2147483647 h 2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"/>
              <a:gd name="T136" fmla="*/ 0 h 210"/>
              <a:gd name="T137" fmla="*/ 270 w 270"/>
              <a:gd name="T138" fmla="*/ 210 h 2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" h="210">
                <a:moveTo>
                  <a:pt x="18" y="156"/>
                </a:moveTo>
                <a:lnTo>
                  <a:pt x="0" y="174"/>
                </a:lnTo>
                <a:lnTo>
                  <a:pt x="12" y="162"/>
                </a:lnTo>
                <a:lnTo>
                  <a:pt x="24" y="162"/>
                </a:lnTo>
                <a:lnTo>
                  <a:pt x="30" y="168"/>
                </a:lnTo>
                <a:lnTo>
                  <a:pt x="54" y="168"/>
                </a:lnTo>
                <a:lnTo>
                  <a:pt x="60" y="174"/>
                </a:lnTo>
                <a:lnTo>
                  <a:pt x="66" y="162"/>
                </a:lnTo>
                <a:lnTo>
                  <a:pt x="84" y="168"/>
                </a:lnTo>
                <a:lnTo>
                  <a:pt x="84" y="156"/>
                </a:lnTo>
                <a:lnTo>
                  <a:pt x="96" y="162"/>
                </a:lnTo>
                <a:lnTo>
                  <a:pt x="96" y="156"/>
                </a:lnTo>
                <a:lnTo>
                  <a:pt x="132" y="156"/>
                </a:lnTo>
                <a:lnTo>
                  <a:pt x="132" y="168"/>
                </a:lnTo>
                <a:lnTo>
                  <a:pt x="138" y="174"/>
                </a:lnTo>
                <a:lnTo>
                  <a:pt x="150" y="174"/>
                </a:lnTo>
                <a:lnTo>
                  <a:pt x="162" y="168"/>
                </a:lnTo>
                <a:lnTo>
                  <a:pt x="168" y="168"/>
                </a:lnTo>
                <a:lnTo>
                  <a:pt x="174" y="174"/>
                </a:lnTo>
                <a:lnTo>
                  <a:pt x="174" y="192"/>
                </a:lnTo>
                <a:lnTo>
                  <a:pt x="168" y="198"/>
                </a:lnTo>
                <a:lnTo>
                  <a:pt x="168" y="210"/>
                </a:lnTo>
                <a:lnTo>
                  <a:pt x="180" y="210"/>
                </a:lnTo>
                <a:lnTo>
                  <a:pt x="180" y="198"/>
                </a:lnTo>
                <a:lnTo>
                  <a:pt x="186" y="192"/>
                </a:lnTo>
                <a:lnTo>
                  <a:pt x="186" y="180"/>
                </a:lnTo>
                <a:lnTo>
                  <a:pt x="180" y="174"/>
                </a:lnTo>
                <a:lnTo>
                  <a:pt x="186" y="168"/>
                </a:lnTo>
                <a:lnTo>
                  <a:pt x="198" y="162"/>
                </a:lnTo>
                <a:lnTo>
                  <a:pt x="198" y="156"/>
                </a:lnTo>
                <a:lnTo>
                  <a:pt x="192" y="150"/>
                </a:lnTo>
                <a:lnTo>
                  <a:pt x="192" y="144"/>
                </a:lnTo>
                <a:lnTo>
                  <a:pt x="186" y="120"/>
                </a:lnTo>
                <a:lnTo>
                  <a:pt x="192" y="120"/>
                </a:lnTo>
                <a:lnTo>
                  <a:pt x="198" y="126"/>
                </a:lnTo>
                <a:lnTo>
                  <a:pt x="222" y="126"/>
                </a:lnTo>
                <a:lnTo>
                  <a:pt x="222" y="120"/>
                </a:lnTo>
                <a:lnTo>
                  <a:pt x="228" y="114"/>
                </a:lnTo>
                <a:lnTo>
                  <a:pt x="234" y="114"/>
                </a:lnTo>
                <a:lnTo>
                  <a:pt x="240" y="102"/>
                </a:lnTo>
                <a:lnTo>
                  <a:pt x="246" y="96"/>
                </a:lnTo>
                <a:lnTo>
                  <a:pt x="252" y="96"/>
                </a:lnTo>
                <a:lnTo>
                  <a:pt x="252" y="90"/>
                </a:lnTo>
                <a:lnTo>
                  <a:pt x="240" y="78"/>
                </a:lnTo>
                <a:lnTo>
                  <a:pt x="234" y="78"/>
                </a:lnTo>
                <a:lnTo>
                  <a:pt x="228" y="72"/>
                </a:lnTo>
                <a:lnTo>
                  <a:pt x="228" y="66"/>
                </a:lnTo>
                <a:lnTo>
                  <a:pt x="234" y="66"/>
                </a:lnTo>
                <a:lnTo>
                  <a:pt x="246" y="60"/>
                </a:lnTo>
                <a:lnTo>
                  <a:pt x="258" y="60"/>
                </a:lnTo>
                <a:lnTo>
                  <a:pt x="252" y="54"/>
                </a:lnTo>
                <a:lnTo>
                  <a:pt x="252" y="36"/>
                </a:lnTo>
                <a:lnTo>
                  <a:pt x="258" y="36"/>
                </a:lnTo>
                <a:lnTo>
                  <a:pt x="270" y="30"/>
                </a:lnTo>
                <a:lnTo>
                  <a:pt x="264" y="18"/>
                </a:lnTo>
                <a:lnTo>
                  <a:pt x="270" y="12"/>
                </a:lnTo>
                <a:lnTo>
                  <a:pt x="264" y="12"/>
                </a:lnTo>
                <a:lnTo>
                  <a:pt x="252" y="6"/>
                </a:lnTo>
                <a:lnTo>
                  <a:pt x="246" y="6"/>
                </a:lnTo>
                <a:lnTo>
                  <a:pt x="234" y="0"/>
                </a:lnTo>
                <a:lnTo>
                  <a:pt x="180" y="0"/>
                </a:lnTo>
                <a:lnTo>
                  <a:pt x="168" y="12"/>
                </a:lnTo>
                <a:lnTo>
                  <a:pt x="156" y="18"/>
                </a:lnTo>
                <a:lnTo>
                  <a:pt x="156" y="30"/>
                </a:lnTo>
                <a:lnTo>
                  <a:pt x="162" y="36"/>
                </a:lnTo>
                <a:lnTo>
                  <a:pt x="162" y="54"/>
                </a:lnTo>
                <a:lnTo>
                  <a:pt x="168" y="60"/>
                </a:lnTo>
                <a:lnTo>
                  <a:pt x="174" y="60"/>
                </a:lnTo>
                <a:lnTo>
                  <a:pt x="180" y="66"/>
                </a:lnTo>
                <a:lnTo>
                  <a:pt x="180" y="78"/>
                </a:lnTo>
                <a:lnTo>
                  <a:pt x="168" y="84"/>
                </a:lnTo>
                <a:lnTo>
                  <a:pt x="162" y="90"/>
                </a:lnTo>
                <a:lnTo>
                  <a:pt x="144" y="90"/>
                </a:lnTo>
                <a:lnTo>
                  <a:pt x="138" y="84"/>
                </a:lnTo>
                <a:lnTo>
                  <a:pt x="138" y="66"/>
                </a:lnTo>
                <a:lnTo>
                  <a:pt x="150" y="54"/>
                </a:lnTo>
                <a:lnTo>
                  <a:pt x="150" y="36"/>
                </a:lnTo>
                <a:lnTo>
                  <a:pt x="144" y="30"/>
                </a:lnTo>
                <a:lnTo>
                  <a:pt x="144" y="24"/>
                </a:lnTo>
                <a:lnTo>
                  <a:pt x="132" y="36"/>
                </a:lnTo>
                <a:lnTo>
                  <a:pt x="120" y="42"/>
                </a:lnTo>
                <a:lnTo>
                  <a:pt x="114" y="48"/>
                </a:lnTo>
                <a:lnTo>
                  <a:pt x="102" y="54"/>
                </a:lnTo>
                <a:lnTo>
                  <a:pt x="96" y="66"/>
                </a:lnTo>
                <a:lnTo>
                  <a:pt x="96" y="84"/>
                </a:lnTo>
                <a:lnTo>
                  <a:pt x="90" y="90"/>
                </a:lnTo>
                <a:lnTo>
                  <a:pt x="90" y="102"/>
                </a:lnTo>
                <a:lnTo>
                  <a:pt x="60" y="132"/>
                </a:lnTo>
                <a:lnTo>
                  <a:pt x="72" y="144"/>
                </a:lnTo>
                <a:lnTo>
                  <a:pt x="42" y="144"/>
                </a:lnTo>
                <a:lnTo>
                  <a:pt x="18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Luxembourg"/>
          <p:cNvSpPr>
            <a:spLocks/>
          </p:cNvSpPr>
          <p:nvPr/>
        </p:nvSpPr>
        <p:spPr bwMode="gray">
          <a:xfrm>
            <a:off x="2941268" y="3413356"/>
            <a:ext cx="145394" cy="123027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2147483647 w 54"/>
              <a:gd name="T13" fmla="*/ 2147483647 h 42"/>
              <a:gd name="T14" fmla="*/ 2147483647 w 54"/>
              <a:gd name="T15" fmla="*/ 2147483647 h 42"/>
              <a:gd name="T16" fmla="*/ 2147483647 w 54"/>
              <a:gd name="T17" fmla="*/ 0 h 42"/>
              <a:gd name="T18" fmla="*/ 2147483647 w 54"/>
              <a:gd name="T19" fmla="*/ 0 h 42"/>
              <a:gd name="T20" fmla="*/ 2147483647 w 54"/>
              <a:gd name="T21" fmla="*/ 2147483647 h 42"/>
              <a:gd name="T22" fmla="*/ 2147483647 w 54"/>
              <a:gd name="T23" fmla="*/ 2147483647 h 42"/>
              <a:gd name="T24" fmla="*/ 0 w 54"/>
              <a:gd name="T25" fmla="*/ 2147483647 h 42"/>
              <a:gd name="T26" fmla="*/ 0 w 54"/>
              <a:gd name="T27" fmla="*/ 2147483647 h 42"/>
              <a:gd name="T28" fmla="*/ 2147483647 w 54"/>
              <a:gd name="T29" fmla="*/ 2147483647 h 42"/>
              <a:gd name="T30" fmla="*/ 2147483647 w 54"/>
              <a:gd name="T31" fmla="*/ 2147483647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"/>
              <a:gd name="T49" fmla="*/ 0 h 42"/>
              <a:gd name="T50" fmla="*/ 54 w 54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" h="42">
                <a:moveTo>
                  <a:pt x="18" y="42"/>
                </a:moveTo>
                <a:lnTo>
                  <a:pt x="30" y="36"/>
                </a:lnTo>
                <a:lnTo>
                  <a:pt x="48" y="42"/>
                </a:lnTo>
                <a:lnTo>
                  <a:pt x="54" y="36"/>
                </a:lnTo>
                <a:lnTo>
                  <a:pt x="54" y="24"/>
                </a:lnTo>
                <a:lnTo>
                  <a:pt x="42" y="18"/>
                </a:lnTo>
                <a:lnTo>
                  <a:pt x="36" y="18"/>
                </a:lnTo>
                <a:lnTo>
                  <a:pt x="30" y="12"/>
                </a:lnTo>
                <a:lnTo>
                  <a:pt x="30" y="0"/>
                </a:lnTo>
                <a:lnTo>
                  <a:pt x="24" y="0"/>
                </a:lnTo>
                <a:lnTo>
                  <a:pt x="18" y="6"/>
                </a:lnTo>
                <a:lnTo>
                  <a:pt x="6" y="12"/>
                </a:lnTo>
                <a:lnTo>
                  <a:pt x="0" y="12"/>
                </a:lnTo>
                <a:lnTo>
                  <a:pt x="0" y="18"/>
                </a:lnTo>
                <a:lnTo>
                  <a:pt x="12" y="30"/>
                </a:lnTo>
                <a:lnTo>
                  <a:pt x="18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Belgium"/>
          <p:cNvSpPr>
            <a:spLocks/>
          </p:cNvSpPr>
          <p:nvPr/>
        </p:nvSpPr>
        <p:spPr bwMode="gray">
          <a:xfrm>
            <a:off x="2449183" y="3122574"/>
            <a:ext cx="626299" cy="436176"/>
          </a:xfrm>
          <a:custGeom>
            <a:avLst/>
            <a:gdLst>
              <a:gd name="T0" fmla="*/ 0 w 222"/>
              <a:gd name="T1" fmla="*/ 2147483647 h 150"/>
              <a:gd name="T2" fmla="*/ 2147483647 w 222"/>
              <a:gd name="T3" fmla="*/ 2147483647 h 150"/>
              <a:gd name="T4" fmla="*/ 2147483647 w 222"/>
              <a:gd name="T5" fmla="*/ 2147483647 h 150"/>
              <a:gd name="T6" fmla="*/ 2147483647 w 222"/>
              <a:gd name="T7" fmla="*/ 2147483647 h 150"/>
              <a:gd name="T8" fmla="*/ 2147483647 w 222"/>
              <a:gd name="T9" fmla="*/ 2147483647 h 150"/>
              <a:gd name="T10" fmla="*/ 2147483647 w 222"/>
              <a:gd name="T11" fmla="*/ 2147483647 h 150"/>
              <a:gd name="T12" fmla="*/ 2147483647 w 222"/>
              <a:gd name="T13" fmla="*/ 2147483647 h 150"/>
              <a:gd name="T14" fmla="*/ 2147483647 w 222"/>
              <a:gd name="T15" fmla="*/ 2147483647 h 150"/>
              <a:gd name="T16" fmla="*/ 2147483647 w 222"/>
              <a:gd name="T17" fmla="*/ 2147483647 h 150"/>
              <a:gd name="T18" fmla="*/ 2147483647 w 222"/>
              <a:gd name="T19" fmla="*/ 2147483647 h 150"/>
              <a:gd name="T20" fmla="*/ 2147483647 w 222"/>
              <a:gd name="T21" fmla="*/ 2147483647 h 150"/>
              <a:gd name="T22" fmla="*/ 2147483647 w 222"/>
              <a:gd name="T23" fmla="*/ 2147483647 h 150"/>
              <a:gd name="T24" fmla="*/ 2147483647 w 222"/>
              <a:gd name="T25" fmla="*/ 2147483647 h 150"/>
              <a:gd name="T26" fmla="*/ 2147483647 w 222"/>
              <a:gd name="T27" fmla="*/ 2147483647 h 150"/>
              <a:gd name="T28" fmla="*/ 2147483647 w 222"/>
              <a:gd name="T29" fmla="*/ 2147483647 h 150"/>
              <a:gd name="T30" fmla="*/ 2147483647 w 222"/>
              <a:gd name="T31" fmla="*/ 2147483647 h 150"/>
              <a:gd name="T32" fmla="*/ 2147483647 w 222"/>
              <a:gd name="T33" fmla="*/ 2147483647 h 150"/>
              <a:gd name="T34" fmla="*/ 2147483647 w 222"/>
              <a:gd name="T35" fmla="*/ 2147483647 h 150"/>
              <a:gd name="T36" fmla="*/ 2147483647 w 222"/>
              <a:gd name="T37" fmla="*/ 2147483647 h 150"/>
              <a:gd name="T38" fmla="*/ 2147483647 w 222"/>
              <a:gd name="T39" fmla="*/ 2147483647 h 150"/>
              <a:gd name="T40" fmla="*/ 2147483647 w 222"/>
              <a:gd name="T41" fmla="*/ 2147483647 h 150"/>
              <a:gd name="T42" fmla="*/ 2147483647 w 222"/>
              <a:gd name="T43" fmla="*/ 2147483647 h 150"/>
              <a:gd name="T44" fmla="*/ 2147483647 w 222"/>
              <a:gd name="T45" fmla="*/ 2147483647 h 150"/>
              <a:gd name="T46" fmla="*/ 2147483647 w 222"/>
              <a:gd name="T47" fmla="*/ 2147483647 h 150"/>
              <a:gd name="T48" fmla="*/ 2147483647 w 222"/>
              <a:gd name="T49" fmla="*/ 2147483647 h 150"/>
              <a:gd name="T50" fmla="*/ 2147483647 w 222"/>
              <a:gd name="T51" fmla="*/ 2147483647 h 150"/>
              <a:gd name="T52" fmla="*/ 2147483647 w 222"/>
              <a:gd name="T53" fmla="*/ 2147483647 h 150"/>
              <a:gd name="T54" fmla="*/ 2147483647 w 222"/>
              <a:gd name="T55" fmla="*/ 2147483647 h 150"/>
              <a:gd name="T56" fmla="*/ 2147483647 w 222"/>
              <a:gd name="T57" fmla="*/ 2147483647 h 150"/>
              <a:gd name="T58" fmla="*/ 2147483647 w 222"/>
              <a:gd name="T59" fmla="*/ 2147483647 h 150"/>
              <a:gd name="T60" fmla="*/ 2147483647 w 222"/>
              <a:gd name="T61" fmla="*/ 2147483647 h 150"/>
              <a:gd name="T62" fmla="*/ 2147483647 w 222"/>
              <a:gd name="T63" fmla="*/ 2147483647 h 150"/>
              <a:gd name="T64" fmla="*/ 2147483647 w 222"/>
              <a:gd name="T65" fmla="*/ 2147483647 h 150"/>
              <a:gd name="T66" fmla="*/ 2147483647 w 222"/>
              <a:gd name="T67" fmla="*/ 2147483647 h 150"/>
              <a:gd name="T68" fmla="*/ 2147483647 w 222"/>
              <a:gd name="T69" fmla="*/ 2147483647 h 150"/>
              <a:gd name="T70" fmla="*/ 2147483647 w 222"/>
              <a:gd name="T71" fmla="*/ 2147483647 h 150"/>
              <a:gd name="T72" fmla="*/ 2147483647 w 222"/>
              <a:gd name="T73" fmla="*/ 2147483647 h 150"/>
              <a:gd name="T74" fmla="*/ 2147483647 w 222"/>
              <a:gd name="T75" fmla="*/ 2147483647 h 150"/>
              <a:gd name="T76" fmla="*/ 2147483647 w 222"/>
              <a:gd name="T77" fmla="*/ 2147483647 h 150"/>
              <a:gd name="T78" fmla="*/ 2147483647 w 222"/>
              <a:gd name="T79" fmla="*/ 2147483647 h 150"/>
              <a:gd name="T80" fmla="*/ 2147483647 w 222"/>
              <a:gd name="T81" fmla="*/ 0 h 150"/>
              <a:gd name="T82" fmla="*/ 2147483647 w 222"/>
              <a:gd name="T83" fmla="*/ 0 h 150"/>
              <a:gd name="T84" fmla="*/ 2147483647 w 222"/>
              <a:gd name="T85" fmla="*/ 2147483647 h 150"/>
              <a:gd name="T86" fmla="*/ 2147483647 w 222"/>
              <a:gd name="T87" fmla="*/ 0 h 150"/>
              <a:gd name="T88" fmla="*/ 2147483647 w 222"/>
              <a:gd name="T89" fmla="*/ 2147483647 h 150"/>
              <a:gd name="T90" fmla="*/ 2147483647 w 222"/>
              <a:gd name="T91" fmla="*/ 2147483647 h 150"/>
              <a:gd name="T92" fmla="*/ 2147483647 w 222"/>
              <a:gd name="T93" fmla="*/ 2147483647 h 150"/>
              <a:gd name="T94" fmla="*/ 2147483647 w 222"/>
              <a:gd name="T95" fmla="*/ 2147483647 h 150"/>
              <a:gd name="T96" fmla="*/ 2147483647 w 222"/>
              <a:gd name="T97" fmla="*/ 2147483647 h 150"/>
              <a:gd name="T98" fmla="*/ 2147483647 w 222"/>
              <a:gd name="T99" fmla="*/ 2147483647 h 150"/>
              <a:gd name="T100" fmla="*/ 2147483647 w 222"/>
              <a:gd name="T101" fmla="*/ 2147483647 h 150"/>
              <a:gd name="T102" fmla="*/ 0 w 222"/>
              <a:gd name="T103" fmla="*/ 2147483647 h 150"/>
              <a:gd name="T104" fmla="*/ 0 w 222"/>
              <a:gd name="T105" fmla="*/ 2147483647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2"/>
              <a:gd name="T160" fmla="*/ 0 h 150"/>
              <a:gd name="T161" fmla="*/ 222 w 222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2" h="150">
                <a:moveTo>
                  <a:pt x="0" y="42"/>
                </a:moveTo>
                <a:lnTo>
                  <a:pt x="6" y="60"/>
                </a:lnTo>
                <a:lnTo>
                  <a:pt x="30" y="66"/>
                </a:lnTo>
                <a:lnTo>
                  <a:pt x="42" y="78"/>
                </a:lnTo>
                <a:lnTo>
                  <a:pt x="66" y="78"/>
                </a:lnTo>
                <a:lnTo>
                  <a:pt x="78" y="84"/>
                </a:lnTo>
                <a:lnTo>
                  <a:pt x="84" y="90"/>
                </a:lnTo>
                <a:lnTo>
                  <a:pt x="84" y="114"/>
                </a:lnTo>
                <a:lnTo>
                  <a:pt x="108" y="114"/>
                </a:lnTo>
                <a:lnTo>
                  <a:pt x="120" y="102"/>
                </a:lnTo>
                <a:lnTo>
                  <a:pt x="120" y="126"/>
                </a:lnTo>
                <a:lnTo>
                  <a:pt x="132" y="126"/>
                </a:lnTo>
                <a:lnTo>
                  <a:pt x="144" y="132"/>
                </a:lnTo>
                <a:lnTo>
                  <a:pt x="150" y="132"/>
                </a:lnTo>
                <a:lnTo>
                  <a:pt x="162" y="144"/>
                </a:lnTo>
                <a:lnTo>
                  <a:pt x="180" y="144"/>
                </a:lnTo>
                <a:lnTo>
                  <a:pt x="192" y="150"/>
                </a:lnTo>
                <a:lnTo>
                  <a:pt x="192" y="144"/>
                </a:lnTo>
                <a:lnTo>
                  <a:pt x="186" y="132"/>
                </a:lnTo>
                <a:lnTo>
                  <a:pt x="174" y="120"/>
                </a:lnTo>
                <a:lnTo>
                  <a:pt x="174" y="114"/>
                </a:lnTo>
                <a:lnTo>
                  <a:pt x="180" y="114"/>
                </a:lnTo>
                <a:lnTo>
                  <a:pt x="192" y="108"/>
                </a:lnTo>
                <a:lnTo>
                  <a:pt x="198" y="102"/>
                </a:lnTo>
                <a:lnTo>
                  <a:pt x="204" y="102"/>
                </a:lnTo>
                <a:lnTo>
                  <a:pt x="204" y="96"/>
                </a:lnTo>
                <a:lnTo>
                  <a:pt x="210" y="90"/>
                </a:lnTo>
                <a:lnTo>
                  <a:pt x="222" y="90"/>
                </a:lnTo>
                <a:lnTo>
                  <a:pt x="216" y="84"/>
                </a:lnTo>
                <a:lnTo>
                  <a:pt x="216" y="66"/>
                </a:lnTo>
                <a:lnTo>
                  <a:pt x="204" y="54"/>
                </a:lnTo>
                <a:lnTo>
                  <a:pt x="180" y="54"/>
                </a:lnTo>
                <a:lnTo>
                  <a:pt x="180" y="42"/>
                </a:lnTo>
                <a:lnTo>
                  <a:pt x="186" y="36"/>
                </a:lnTo>
                <a:lnTo>
                  <a:pt x="186" y="18"/>
                </a:lnTo>
                <a:lnTo>
                  <a:pt x="180" y="12"/>
                </a:lnTo>
                <a:lnTo>
                  <a:pt x="174" y="12"/>
                </a:lnTo>
                <a:lnTo>
                  <a:pt x="162" y="18"/>
                </a:lnTo>
                <a:lnTo>
                  <a:pt x="150" y="18"/>
                </a:lnTo>
                <a:lnTo>
                  <a:pt x="144" y="12"/>
                </a:lnTo>
                <a:lnTo>
                  <a:pt x="144" y="0"/>
                </a:lnTo>
                <a:lnTo>
                  <a:pt x="108" y="0"/>
                </a:lnTo>
                <a:lnTo>
                  <a:pt x="108" y="6"/>
                </a:lnTo>
                <a:lnTo>
                  <a:pt x="96" y="0"/>
                </a:lnTo>
                <a:lnTo>
                  <a:pt x="96" y="12"/>
                </a:lnTo>
                <a:lnTo>
                  <a:pt x="78" y="6"/>
                </a:lnTo>
                <a:lnTo>
                  <a:pt x="72" y="18"/>
                </a:lnTo>
                <a:lnTo>
                  <a:pt x="66" y="12"/>
                </a:lnTo>
                <a:lnTo>
                  <a:pt x="42" y="12"/>
                </a:lnTo>
                <a:lnTo>
                  <a:pt x="36" y="6"/>
                </a:lnTo>
                <a:lnTo>
                  <a:pt x="24" y="6"/>
                </a:lnTo>
                <a:lnTo>
                  <a:pt x="0" y="24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768148" y="4429797"/>
            <a:ext cx="102549" cy="743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5948831" y="4379820"/>
            <a:ext cx="3195169" cy="842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/>
              <a:t>Electricity</a:t>
            </a:r>
            <a:r>
              <a:rPr lang="de-DE" sz="1600" dirty="0"/>
              <a:t> </a:t>
            </a:r>
            <a:r>
              <a:rPr lang="de-DE" sz="1600" dirty="0" err="1"/>
              <a:t>grid</a:t>
            </a:r>
            <a:r>
              <a:rPr lang="de-DE" sz="1600" dirty="0"/>
              <a:t> </a:t>
            </a:r>
            <a:r>
              <a:rPr lang="de-DE" sz="1600" dirty="0" err="1"/>
              <a:t>limitations</a:t>
            </a:r>
            <a:r>
              <a:rPr lang="de-DE" sz="1600" dirty="0"/>
              <a:t> </a:t>
            </a:r>
            <a:r>
              <a:rPr lang="de-DE" sz="1600" dirty="0" err="1"/>
              <a:t>cause</a:t>
            </a:r>
            <a:r>
              <a:rPr lang="de-DE" sz="1600" dirty="0"/>
              <a:t> </a:t>
            </a:r>
            <a:r>
              <a:rPr lang="de-DE" sz="1600" dirty="0" err="1"/>
              <a:t>electricity</a:t>
            </a:r>
            <a:r>
              <a:rPr lang="de-DE" sz="1600" dirty="0"/>
              <a:t> </a:t>
            </a:r>
            <a:r>
              <a:rPr lang="de-DE" sz="1600" dirty="0" err="1"/>
              <a:t>flow</a:t>
            </a:r>
            <a:r>
              <a:rPr lang="de-DE" sz="1600" dirty="0"/>
              <a:t> </a:t>
            </a:r>
            <a:r>
              <a:rPr lang="de-DE" sz="1600" dirty="0" err="1"/>
              <a:t>through</a:t>
            </a:r>
            <a:r>
              <a:rPr lang="de-DE" sz="1600" dirty="0"/>
              <a:t> </a:t>
            </a:r>
            <a:r>
              <a:rPr lang="de-DE" sz="1600" dirty="0" err="1"/>
              <a:t>grids</a:t>
            </a:r>
            <a:r>
              <a:rPr lang="de-DE" sz="1600" dirty="0"/>
              <a:t> in </a:t>
            </a:r>
            <a:r>
              <a:rPr lang="de-DE" sz="1600" dirty="0" err="1"/>
              <a:t>neighboring</a:t>
            </a:r>
            <a:r>
              <a:rPr lang="de-DE" sz="1600" dirty="0"/>
              <a:t> countries 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5948831" y="3393111"/>
            <a:ext cx="3245970" cy="842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/>
              <a:t>National </a:t>
            </a:r>
            <a:r>
              <a:rPr lang="de-DE" sz="1600" dirty="0" err="1"/>
              <a:t>imbalances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demand</a:t>
            </a:r>
            <a:r>
              <a:rPr lang="de-DE" sz="1600" dirty="0"/>
              <a:t> (Wind: North, Demand: South)</a:t>
            </a:r>
          </a:p>
        </p:txBody>
      </p:sp>
      <p:sp>
        <p:nvSpPr>
          <p:cNvPr id="46" name="Rechteck 45"/>
          <p:cNvSpPr/>
          <p:nvPr/>
        </p:nvSpPr>
        <p:spPr>
          <a:xfrm>
            <a:off x="5768148" y="3432381"/>
            <a:ext cx="102549" cy="743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768148" y="5405134"/>
            <a:ext cx="3375852" cy="842154"/>
            <a:chOff x="5768148" y="5405134"/>
            <a:chExt cx="3375852" cy="842154"/>
          </a:xfrm>
        </p:grpSpPr>
        <p:sp>
          <p:nvSpPr>
            <p:cNvPr id="48" name="Rechteck 47"/>
            <p:cNvSpPr/>
            <p:nvPr/>
          </p:nvSpPr>
          <p:spPr>
            <a:xfrm>
              <a:off x="5768148" y="5455111"/>
              <a:ext cx="102549" cy="743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5948831" y="5405134"/>
              <a:ext cx="3195169" cy="842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 err="1"/>
                <a:t>Frequent</a:t>
              </a:r>
              <a:r>
                <a:rPr lang="de-DE" sz="1600" dirty="0"/>
                <a:t> </a:t>
              </a:r>
              <a:r>
                <a:rPr lang="de-DE" sz="1600" dirty="0" err="1"/>
                <a:t>frauds</a:t>
              </a:r>
              <a:r>
                <a:rPr lang="de-DE" sz="1600" dirty="0"/>
                <a:t> </a:t>
              </a:r>
              <a:r>
                <a:rPr lang="de-DE" sz="1600" dirty="0" err="1"/>
                <a:t>cause</a:t>
              </a:r>
              <a:r>
                <a:rPr lang="de-DE" sz="1600" dirty="0"/>
                <a:t> „</a:t>
              </a:r>
              <a:r>
                <a:rPr lang="de-DE" sz="1600" dirty="0" err="1"/>
                <a:t>protectionism</a:t>
              </a:r>
              <a:r>
                <a:rPr lang="de-DE" sz="1600" dirty="0"/>
                <a:t>“ </a:t>
              </a:r>
              <a:r>
                <a:rPr lang="de-DE" sz="1600" dirty="0" err="1"/>
                <a:t>by</a:t>
              </a:r>
              <a:r>
                <a:rPr lang="de-DE" sz="1600" dirty="0"/>
                <a:t> </a:t>
              </a:r>
              <a:r>
                <a:rPr lang="de-DE" sz="1600" dirty="0" err="1"/>
                <a:t>installation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quadrature</a:t>
              </a:r>
              <a:r>
                <a:rPr lang="de-DE" sz="1600" dirty="0"/>
                <a:t> </a:t>
              </a:r>
              <a:r>
                <a:rPr lang="de-DE" sz="1600" dirty="0" err="1"/>
                <a:t>boosters</a:t>
              </a:r>
              <a:r>
                <a:rPr lang="de-DE" sz="1600" dirty="0"/>
                <a:t>/</a:t>
              </a:r>
              <a:r>
                <a:rPr lang="de-DE" sz="1600" dirty="0" err="1"/>
                <a:t>phase</a:t>
              </a:r>
              <a:r>
                <a:rPr lang="de-DE" sz="1600" dirty="0"/>
                <a:t> </a:t>
              </a:r>
              <a:r>
                <a:rPr lang="de-DE" sz="1600" dirty="0" err="1"/>
                <a:t>shifters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88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/>
          <p:cNvSpPr/>
          <p:nvPr/>
        </p:nvSpPr>
        <p:spPr>
          <a:xfrm>
            <a:off x="1931928" y="1574418"/>
            <a:ext cx="1445516" cy="10175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Imbalances</a:t>
            </a:r>
            <a:r>
              <a:rPr lang="de-DE" dirty="0"/>
              <a:t> II</a:t>
            </a:r>
          </a:p>
        </p:txBody>
      </p:sp>
      <p:sp>
        <p:nvSpPr>
          <p:cNvPr id="16" name="Switzerland"/>
          <p:cNvSpPr>
            <a:spLocks/>
          </p:cNvSpPr>
          <p:nvPr/>
        </p:nvSpPr>
        <p:spPr bwMode="gray">
          <a:xfrm>
            <a:off x="2986004" y="3917748"/>
            <a:ext cx="827609" cy="447356"/>
          </a:xfrm>
          <a:custGeom>
            <a:avLst/>
            <a:gdLst>
              <a:gd name="T0" fmla="*/ 2147483647 w 288"/>
              <a:gd name="T1" fmla="*/ 2147483647 h 162"/>
              <a:gd name="T2" fmla="*/ 2147483647 w 288"/>
              <a:gd name="T3" fmla="*/ 2147483647 h 162"/>
              <a:gd name="T4" fmla="*/ 2147483647 w 288"/>
              <a:gd name="T5" fmla="*/ 2147483647 h 162"/>
              <a:gd name="T6" fmla="*/ 2147483647 w 288"/>
              <a:gd name="T7" fmla="*/ 2147483647 h 162"/>
              <a:gd name="T8" fmla="*/ 2147483647 w 288"/>
              <a:gd name="T9" fmla="*/ 2147483647 h 162"/>
              <a:gd name="T10" fmla="*/ 2147483647 w 288"/>
              <a:gd name="T11" fmla="*/ 2147483647 h 162"/>
              <a:gd name="T12" fmla="*/ 2147483647 w 288"/>
              <a:gd name="T13" fmla="*/ 2147483647 h 162"/>
              <a:gd name="T14" fmla="*/ 0 w 288"/>
              <a:gd name="T15" fmla="*/ 2147483647 h 162"/>
              <a:gd name="T16" fmla="*/ 2147483647 w 288"/>
              <a:gd name="T17" fmla="*/ 2147483647 h 162"/>
              <a:gd name="T18" fmla="*/ 2147483647 w 288"/>
              <a:gd name="T19" fmla="*/ 2147483647 h 162"/>
              <a:gd name="T20" fmla="*/ 2147483647 w 288"/>
              <a:gd name="T21" fmla="*/ 2147483647 h 162"/>
              <a:gd name="T22" fmla="*/ 2147483647 w 288"/>
              <a:gd name="T23" fmla="*/ 2147483647 h 162"/>
              <a:gd name="T24" fmla="*/ 2147483647 w 288"/>
              <a:gd name="T25" fmla="*/ 2147483647 h 162"/>
              <a:gd name="T26" fmla="*/ 2147483647 w 288"/>
              <a:gd name="T27" fmla="*/ 2147483647 h 162"/>
              <a:gd name="T28" fmla="*/ 2147483647 w 288"/>
              <a:gd name="T29" fmla="*/ 2147483647 h 162"/>
              <a:gd name="T30" fmla="*/ 2147483647 w 288"/>
              <a:gd name="T31" fmla="*/ 2147483647 h 162"/>
              <a:gd name="T32" fmla="*/ 2147483647 w 288"/>
              <a:gd name="T33" fmla="*/ 2147483647 h 162"/>
              <a:gd name="T34" fmla="*/ 2147483647 w 288"/>
              <a:gd name="T35" fmla="*/ 2147483647 h 162"/>
              <a:gd name="T36" fmla="*/ 2147483647 w 288"/>
              <a:gd name="T37" fmla="*/ 2147483647 h 162"/>
              <a:gd name="T38" fmla="*/ 2147483647 w 288"/>
              <a:gd name="T39" fmla="*/ 2147483647 h 162"/>
              <a:gd name="T40" fmla="*/ 2147483647 w 288"/>
              <a:gd name="T41" fmla="*/ 2147483647 h 162"/>
              <a:gd name="T42" fmla="*/ 2147483647 w 288"/>
              <a:gd name="T43" fmla="*/ 2147483647 h 162"/>
              <a:gd name="T44" fmla="*/ 2147483647 w 288"/>
              <a:gd name="T45" fmla="*/ 2147483647 h 162"/>
              <a:gd name="T46" fmla="*/ 2147483647 w 288"/>
              <a:gd name="T47" fmla="*/ 2147483647 h 162"/>
              <a:gd name="T48" fmla="*/ 2147483647 w 288"/>
              <a:gd name="T49" fmla="*/ 2147483647 h 162"/>
              <a:gd name="T50" fmla="*/ 2147483647 w 288"/>
              <a:gd name="T51" fmla="*/ 2147483647 h 162"/>
              <a:gd name="T52" fmla="*/ 2147483647 w 288"/>
              <a:gd name="T53" fmla="*/ 2147483647 h 162"/>
              <a:gd name="T54" fmla="*/ 2147483647 w 288"/>
              <a:gd name="T55" fmla="*/ 2147483647 h 162"/>
              <a:gd name="T56" fmla="*/ 2147483647 w 288"/>
              <a:gd name="T57" fmla="*/ 2147483647 h 162"/>
              <a:gd name="T58" fmla="*/ 2147483647 w 288"/>
              <a:gd name="T59" fmla="*/ 2147483647 h 162"/>
              <a:gd name="T60" fmla="*/ 2147483647 w 288"/>
              <a:gd name="T61" fmla="*/ 2147483647 h 162"/>
              <a:gd name="T62" fmla="*/ 2147483647 w 288"/>
              <a:gd name="T63" fmla="*/ 2147483647 h 162"/>
              <a:gd name="T64" fmla="*/ 2147483647 w 288"/>
              <a:gd name="T65" fmla="*/ 2147483647 h 162"/>
              <a:gd name="T66" fmla="*/ 2147483647 w 288"/>
              <a:gd name="T67" fmla="*/ 0 h 162"/>
              <a:gd name="T68" fmla="*/ 2147483647 w 288"/>
              <a:gd name="T69" fmla="*/ 2147483647 h 162"/>
              <a:gd name="T70" fmla="*/ 2147483647 w 288"/>
              <a:gd name="T71" fmla="*/ 2147483647 h 162"/>
              <a:gd name="T72" fmla="*/ 2147483647 w 288"/>
              <a:gd name="T73" fmla="*/ 2147483647 h 1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8"/>
              <a:gd name="T112" fmla="*/ 0 h 162"/>
              <a:gd name="T113" fmla="*/ 288 w 288"/>
              <a:gd name="T114" fmla="*/ 162 h 1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8" h="162">
                <a:moveTo>
                  <a:pt x="132" y="24"/>
                </a:moveTo>
                <a:lnTo>
                  <a:pt x="96" y="24"/>
                </a:lnTo>
                <a:lnTo>
                  <a:pt x="90" y="42"/>
                </a:lnTo>
                <a:lnTo>
                  <a:pt x="72" y="30"/>
                </a:lnTo>
                <a:lnTo>
                  <a:pt x="66" y="42"/>
                </a:lnTo>
                <a:lnTo>
                  <a:pt x="60" y="48"/>
                </a:lnTo>
                <a:lnTo>
                  <a:pt x="54" y="60"/>
                </a:lnTo>
                <a:lnTo>
                  <a:pt x="48" y="66"/>
                </a:lnTo>
                <a:lnTo>
                  <a:pt x="30" y="66"/>
                </a:lnTo>
                <a:lnTo>
                  <a:pt x="30" y="78"/>
                </a:lnTo>
                <a:lnTo>
                  <a:pt x="18" y="90"/>
                </a:lnTo>
                <a:lnTo>
                  <a:pt x="12" y="102"/>
                </a:lnTo>
                <a:lnTo>
                  <a:pt x="0" y="108"/>
                </a:lnTo>
                <a:lnTo>
                  <a:pt x="6" y="120"/>
                </a:lnTo>
                <a:lnTo>
                  <a:pt x="0" y="126"/>
                </a:lnTo>
                <a:lnTo>
                  <a:pt x="0" y="132"/>
                </a:lnTo>
                <a:lnTo>
                  <a:pt x="6" y="132"/>
                </a:lnTo>
                <a:lnTo>
                  <a:pt x="30" y="108"/>
                </a:lnTo>
                <a:lnTo>
                  <a:pt x="48" y="108"/>
                </a:lnTo>
                <a:lnTo>
                  <a:pt x="54" y="114"/>
                </a:lnTo>
                <a:lnTo>
                  <a:pt x="48" y="138"/>
                </a:lnTo>
                <a:lnTo>
                  <a:pt x="60" y="150"/>
                </a:lnTo>
                <a:lnTo>
                  <a:pt x="60" y="156"/>
                </a:lnTo>
                <a:lnTo>
                  <a:pt x="72" y="156"/>
                </a:lnTo>
                <a:lnTo>
                  <a:pt x="84" y="144"/>
                </a:lnTo>
                <a:lnTo>
                  <a:pt x="96" y="144"/>
                </a:lnTo>
                <a:lnTo>
                  <a:pt x="108" y="156"/>
                </a:lnTo>
                <a:lnTo>
                  <a:pt x="114" y="156"/>
                </a:lnTo>
                <a:lnTo>
                  <a:pt x="132" y="138"/>
                </a:lnTo>
                <a:lnTo>
                  <a:pt x="132" y="120"/>
                </a:lnTo>
                <a:lnTo>
                  <a:pt x="138" y="114"/>
                </a:lnTo>
                <a:lnTo>
                  <a:pt x="150" y="114"/>
                </a:lnTo>
                <a:lnTo>
                  <a:pt x="156" y="120"/>
                </a:lnTo>
                <a:lnTo>
                  <a:pt x="156" y="126"/>
                </a:lnTo>
                <a:lnTo>
                  <a:pt x="162" y="132"/>
                </a:lnTo>
                <a:lnTo>
                  <a:pt x="162" y="138"/>
                </a:lnTo>
                <a:lnTo>
                  <a:pt x="168" y="138"/>
                </a:lnTo>
                <a:lnTo>
                  <a:pt x="192" y="162"/>
                </a:lnTo>
                <a:lnTo>
                  <a:pt x="192" y="144"/>
                </a:lnTo>
                <a:lnTo>
                  <a:pt x="204" y="132"/>
                </a:lnTo>
                <a:lnTo>
                  <a:pt x="210" y="108"/>
                </a:lnTo>
                <a:lnTo>
                  <a:pt x="222" y="126"/>
                </a:lnTo>
                <a:lnTo>
                  <a:pt x="240" y="120"/>
                </a:lnTo>
                <a:lnTo>
                  <a:pt x="258" y="132"/>
                </a:lnTo>
                <a:lnTo>
                  <a:pt x="264" y="120"/>
                </a:lnTo>
                <a:lnTo>
                  <a:pt x="252" y="108"/>
                </a:lnTo>
                <a:lnTo>
                  <a:pt x="252" y="102"/>
                </a:lnTo>
                <a:lnTo>
                  <a:pt x="276" y="102"/>
                </a:lnTo>
                <a:lnTo>
                  <a:pt x="282" y="84"/>
                </a:lnTo>
                <a:lnTo>
                  <a:pt x="288" y="84"/>
                </a:lnTo>
                <a:lnTo>
                  <a:pt x="288" y="78"/>
                </a:lnTo>
                <a:lnTo>
                  <a:pt x="276" y="66"/>
                </a:lnTo>
                <a:lnTo>
                  <a:pt x="270" y="66"/>
                </a:lnTo>
                <a:lnTo>
                  <a:pt x="252" y="84"/>
                </a:lnTo>
                <a:lnTo>
                  <a:pt x="246" y="84"/>
                </a:lnTo>
                <a:lnTo>
                  <a:pt x="246" y="66"/>
                </a:lnTo>
                <a:lnTo>
                  <a:pt x="210" y="66"/>
                </a:lnTo>
                <a:lnTo>
                  <a:pt x="210" y="60"/>
                </a:lnTo>
                <a:lnTo>
                  <a:pt x="216" y="48"/>
                </a:lnTo>
                <a:lnTo>
                  <a:pt x="222" y="42"/>
                </a:lnTo>
                <a:lnTo>
                  <a:pt x="228" y="42"/>
                </a:lnTo>
                <a:lnTo>
                  <a:pt x="228" y="30"/>
                </a:lnTo>
                <a:lnTo>
                  <a:pt x="216" y="30"/>
                </a:lnTo>
                <a:lnTo>
                  <a:pt x="210" y="18"/>
                </a:lnTo>
                <a:lnTo>
                  <a:pt x="192" y="12"/>
                </a:lnTo>
                <a:lnTo>
                  <a:pt x="180" y="12"/>
                </a:lnTo>
                <a:lnTo>
                  <a:pt x="174" y="6"/>
                </a:lnTo>
                <a:lnTo>
                  <a:pt x="162" y="0"/>
                </a:lnTo>
                <a:lnTo>
                  <a:pt x="156" y="0"/>
                </a:lnTo>
                <a:lnTo>
                  <a:pt x="150" y="6"/>
                </a:lnTo>
                <a:lnTo>
                  <a:pt x="150" y="18"/>
                </a:lnTo>
                <a:lnTo>
                  <a:pt x="156" y="24"/>
                </a:lnTo>
                <a:lnTo>
                  <a:pt x="150" y="18"/>
                </a:lnTo>
                <a:lnTo>
                  <a:pt x="132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Poland"/>
          <p:cNvSpPr>
            <a:spLocks/>
          </p:cNvSpPr>
          <p:nvPr/>
        </p:nvSpPr>
        <p:spPr bwMode="gray">
          <a:xfrm>
            <a:off x="4417545" y="2384436"/>
            <a:ext cx="1778245" cy="1274966"/>
          </a:xfrm>
          <a:custGeom>
            <a:avLst/>
            <a:gdLst>
              <a:gd name="T0" fmla="*/ 2147483647 w 624"/>
              <a:gd name="T1" fmla="*/ 2147483647 h 450"/>
              <a:gd name="T2" fmla="*/ 2147483647 w 624"/>
              <a:gd name="T3" fmla="*/ 2147483647 h 450"/>
              <a:gd name="T4" fmla="*/ 2147483647 w 624"/>
              <a:gd name="T5" fmla="*/ 2147483647 h 450"/>
              <a:gd name="T6" fmla="*/ 2147483647 w 624"/>
              <a:gd name="T7" fmla="*/ 2147483647 h 450"/>
              <a:gd name="T8" fmla="*/ 2147483647 w 624"/>
              <a:gd name="T9" fmla="*/ 2147483647 h 450"/>
              <a:gd name="T10" fmla="*/ 2147483647 w 624"/>
              <a:gd name="T11" fmla="*/ 2147483647 h 450"/>
              <a:gd name="T12" fmla="*/ 2147483647 w 624"/>
              <a:gd name="T13" fmla="*/ 2147483647 h 450"/>
              <a:gd name="T14" fmla="*/ 2147483647 w 624"/>
              <a:gd name="T15" fmla="*/ 2147483647 h 450"/>
              <a:gd name="T16" fmla="*/ 2147483647 w 624"/>
              <a:gd name="T17" fmla="*/ 2147483647 h 450"/>
              <a:gd name="T18" fmla="*/ 2147483647 w 624"/>
              <a:gd name="T19" fmla="*/ 2147483647 h 450"/>
              <a:gd name="T20" fmla="*/ 2147483647 w 624"/>
              <a:gd name="T21" fmla="*/ 2147483647 h 450"/>
              <a:gd name="T22" fmla="*/ 2147483647 w 624"/>
              <a:gd name="T23" fmla="*/ 2147483647 h 450"/>
              <a:gd name="T24" fmla="*/ 2147483647 w 624"/>
              <a:gd name="T25" fmla="*/ 2147483647 h 450"/>
              <a:gd name="T26" fmla="*/ 2147483647 w 624"/>
              <a:gd name="T27" fmla="*/ 2147483647 h 450"/>
              <a:gd name="T28" fmla="*/ 2147483647 w 624"/>
              <a:gd name="T29" fmla="*/ 2147483647 h 450"/>
              <a:gd name="T30" fmla="*/ 2147483647 w 624"/>
              <a:gd name="T31" fmla="*/ 2147483647 h 450"/>
              <a:gd name="T32" fmla="*/ 2147483647 w 624"/>
              <a:gd name="T33" fmla="*/ 2147483647 h 450"/>
              <a:gd name="T34" fmla="*/ 2147483647 w 624"/>
              <a:gd name="T35" fmla="*/ 2147483647 h 450"/>
              <a:gd name="T36" fmla="*/ 2147483647 w 624"/>
              <a:gd name="T37" fmla="*/ 2147483647 h 450"/>
              <a:gd name="T38" fmla="*/ 2147483647 w 624"/>
              <a:gd name="T39" fmla="*/ 2147483647 h 450"/>
              <a:gd name="T40" fmla="*/ 2147483647 w 624"/>
              <a:gd name="T41" fmla="*/ 2147483647 h 450"/>
              <a:gd name="T42" fmla="*/ 2147483647 w 624"/>
              <a:gd name="T43" fmla="*/ 2147483647 h 450"/>
              <a:gd name="T44" fmla="*/ 2147483647 w 624"/>
              <a:gd name="T45" fmla="*/ 2147483647 h 450"/>
              <a:gd name="T46" fmla="*/ 2147483647 w 624"/>
              <a:gd name="T47" fmla="*/ 2147483647 h 450"/>
              <a:gd name="T48" fmla="*/ 2147483647 w 624"/>
              <a:gd name="T49" fmla="*/ 2147483647 h 450"/>
              <a:gd name="T50" fmla="*/ 2147483647 w 624"/>
              <a:gd name="T51" fmla="*/ 2147483647 h 450"/>
              <a:gd name="T52" fmla="*/ 2147483647 w 624"/>
              <a:gd name="T53" fmla="*/ 2147483647 h 450"/>
              <a:gd name="T54" fmla="*/ 2147483647 w 624"/>
              <a:gd name="T55" fmla="*/ 2147483647 h 450"/>
              <a:gd name="T56" fmla="*/ 2147483647 w 624"/>
              <a:gd name="T57" fmla="*/ 2147483647 h 450"/>
              <a:gd name="T58" fmla="*/ 0 w 624"/>
              <a:gd name="T59" fmla="*/ 2147483647 h 450"/>
              <a:gd name="T60" fmla="*/ 2147483647 w 624"/>
              <a:gd name="T61" fmla="*/ 2147483647 h 450"/>
              <a:gd name="T62" fmla="*/ 2147483647 w 624"/>
              <a:gd name="T63" fmla="*/ 2147483647 h 450"/>
              <a:gd name="T64" fmla="*/ 2147483647 w 624"/>
              <a:gd name="T65" fmla="*/ 2147483647 h 450"/>
              <a:gd name="T66" fmla="*/ 2147483647 w 624"/>
              <a:gd name="T67" fmla="*/ 2147483647 h 450"/>
              <a:gd name="T68" fmla="*/ 2147483647 w 624"/>
              <a:gd name="T69" fmla="*/ 2147483647 h 450"/>
              <a:gd name="T70" fmla="*/ 2147483647 w 624"/>
              <a:gd name="T71" fmla="*/ 2147483647 h 450"/>
              <a:gd name="T72" fmla="*/ 2147483647 w 624"/>
              <a:gd name="T73" fmla="*/ 2147483647 h 450"/>
              <a:gd name="T74" fmla="*/ 2147483647 w 624"/>
              <a:gd name="T75" fmla="*/ 2147483647 h 450"/>
              <a:gd name="T76" fmla="*/ 2147483647 w 624"/>
              <a:gd name="T77" fmla="*/ 2147483647 h 450"/>
              <a:gd name="T78" fmla="*/ 2147483647 w 624"/>
              <a:gd name="T79" fmla="*/ 2147483647 h 450"/>
              <a:gd name="T80" fmla="*/ 2147483647 w 624"/>
              <a:gd name="T81" fmla="*/ 2147483647 h 450"/>
              <a:gd name="T82" fmla="*/ 2147483647 w 624"/>
              <a:gd name="T83" fmla="*/ 2147483647 h 450"/>
              <a:gd name="T84" fmla="*/ 2147483647 w 624"/>
              <a:gd name="T85" fmla="*/ 2147483647 h 450"/>
              <a:gd name="T86" fmla="*/ 2147483647 w 624"/>
              <a:gd name="T87" fmla="*/ 2147483647 h 450"/>
              <a:gd name="T88" fmla="*/ 2147483647 w 624"/>
              <a:gd name="T89" fmla="*/ 2147483647 h 450"/>
              <a:gd name="T90" fmla="*/ 2147483647 w 624"/>
              <a:gd name="T91" fmla="*/ 2147483647 h 450"/>
              <a:gd name="T92" fmla="*/ 2147483647 w 624"/>
              <a:gd name="T93" fmla="*/ 2147483647 h 450"/>
              <a:gd name="T94" fmla="*/ 2147483647 w 624"/>
              <a:gd name="T95" fmla="*/ 2147483647 h 450"/>
              <a:gd name="T96" fmla="*/ 2147483647 w 624"/>
              <a:gd name="T97" fmla="*/ 2147483647 h 450"/>
              <a:gd name="T98" fmla="*/ 2147483647 w 624"/>
              <a:gd name="T99" fmla="*/ 2147483647 h 450"/>
              <a:gd name="T100" fmla="*/ 2147483647 w 624"/>
              <a:gd name="T101" fmla="*/ 2147483647 h 450"/>
              <a:gd name="T102" fmla="*/ 2147483647 w 624"/>
              <a:gd name="T103" fmla="*/ 2147483647 h 450"/>
              <a:gd name="T104" fmla="*/ 2147483647 w 624"/>
              <a:gd name="T105" fmla="*/ 2147483647 h 450"/>
              <a:gd name="T106" fmla="*/ 2147483647 w 624"/>
              <a:gd name="T107" fmla="*/ 2147483647 h 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4"/>
              <a:gd name="T163" fmla="*/ 0 h 450"/>
              <a:gd name="T164" fmla="*/ 624 w 624"/>
              <a:gd name="T165" fmla="*/ 450 h 4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4" h="450">
                <a:moveTo>
                  <a:pt x="426" y="426"/>
                </a:moveTo>
                <a:lnTo>
                  <a:pt x="432" y="426"/>
                </a:lnTo>
                <a:lnTo>
                  <a:pt x="444" y="420"/>
                </a:lnTo>
                <a:lnTo>
                  <a:pt x="450" y="414"/>
                </a:lnTo>
                <a:lnTo>
                  <a:pt x="474" y="414"/>
                </a:lnTo>
                <a:lnTo>
                  <a:pt x="498" y="438"/>
                </a:lnTo>
                <a:lnTo>
                  <a:pt x="528" y="438"/>
                </a:lnTo>
                <a:lnTo>
                  <a:pt x="528" y="450"/>
                </a:lnTo>
                <a:lnTo>
                  <a:pt x="552" y="450"/>
                </a:lnTo>
                <a:lnTo>
                  <a:pt x="540" y="438"/>
                </a:lnTo>
                <a:lnTo>
                  <a:pt x="540" y="396"/>
                </a:lnTo>
                <a:lnTo>
                  <a:pt x="594" y="348"/>
                </a:lnTo>
                <a:lnTo>
                  <a:pt x="606" y="348"/>
                </a:lnTo>
                <a:lnTo>
                  <a:pt x="612" y="342"/>
                </a:lnTo>
                <a:lnTo>
                  <a:pt x="618" y="342"/>
                </a:lnTo>
                <a:lnTo>
                  <a:pt x="624" y="336"/>
                </a:lnTo>
                <a:lnTo>
                  <a:pt x="618" y="330"/>
                </a:lnTo>
                <a:lnTo>
                  <a:pt x="618" y="324"/>
                </a:lnTo>
                <a:lnTo>
                  <a:pt x="612" y="318"/>
                </a:lnTo>
                <a:lnTo>
                  <a:pt x="618" y="306"/>
                </a:lnTo>
                <a:lnTo>
                  <a:pt x="612" y="300"/>
                </a:lnTo>
                <a:lnTo>
                  <a:pt x="600" y="294"/>
                </a:lnTo>
                <a:lnTo>
                  <a:pt x="600" y="288"/>
                </a:lnTo>
                <a:lnTo>
                  <a:pt x="582" y="270"/>
                </a:lnTo>
                <a:lnTo>
                  <a:pt x="576" y="252"/>
                </a:lnTo>
                <a:lnTo>
                  <a:pt x="582" y="252"/>
                </a:lnTo>
                <a:lnTo>
                  <a:pt x="576" y="240"/>
                </a:lnTo>
                <a:lnTo>
                  <a:pt x="576" y="210"/>
                </a:lnTo>
                <a:lnTo>
                  <a:pt x="564" y="198"/>
                </a:lnTo>
                <a:lnTo>
                  <a:pt x="558" y="198"/>
                </a:lnTo>
                <a:lnTo>
                  <a:pt x="552" y="192"/>
                </a:lnTo>
                <a:lnTo>
                  <a:pt x="552" y="186"/>
                </a:lnTo>
                <a:lnTo>
                  <a:pt x="564" y="186"/>
                </a:lnTo>
                <a:lnTo>
                  <a:pt x="564" y="168"/>
                </a:lnTo>
                <a:lnTo>
                  <a:pt x="588" y="162"/>
                </a:lnTo>
                <a:lnTo>
                  <a:pt x="588" y="150"/>
                </a:lnTo>
                <a:lnTo>
                  <a:pt x="594" y="144"/>
                </a:lnTo>
                <a:lnTo>
                  <a:pt x="594" y="138"/>
                </a:lnTo>
                <a:lnTo>
                  <a:pt x="588" y="132"/>
                </a:lnTo>
                <a:lnTo>
                  <a:pt x="576" y="108"/>
                </a:lnTo>
                <a:lnTo>
                  <a:pt x="570" y="102"/>
                </a:lnTo>
                <a:lnTo>
                  <a:pt x="570" y="90"/>
                </a:lnTo>
                <a:lnTo>
                  <a:pt x="564" y="84"/>
                </a:lnTo>
                <a:lnTo>
                  <a:pt x="558" y="72"/>
                </a:lnTo>
                <a:lnTo>
                  <a:pt x="558" y="48"/>
                </a:lnTo>
                <a:lnTo>
                  <a:pt x="546" y="42"/>
                </a:lnTo>
                <a:lnTo>
                  <a:pt x="540" y="42"/>
                </a:lnTo>
                <a:lnTo>
                  <a:pt x="522" y="36"/>
                </a:lnTo>
                <a:lnTo>
                  <a:pt x="498" y="36"/>
                </a:lnTo>
                <a:lnTo>
                  <a:pt x="498" y="42"/>
                </a:lnTo>
                <a:lnTo>
                  <a:pt x="408" y="42"/>
                </a:lnTo>
                <a:lnTo>
                  <a:pt x="402" y="36"/>
                </a:lnTo>
                <a:lnTo>
                  <a:pt x="390" y="36"/>
                </a:lnTo>
                <a:lnTo>
                  <a:pt x="384" y="30"/>
                </a:lnTo>
                <a:lnTo>
                  <a:pt x="360" y="30"/>
                </a:lnTo>
                <a:lnTo>
                  <a:pt x="354" y="36"/>
                </a:lnTo>
                <a:lnTo>
                  <a:pt x="348" y="36"/>
                </a:lnTo>
                <a:lnTo>
                  <a:pt x="342" y="30"/>
                </a:lnTo>
                <a:lnTo>
                  <a:pt x="312" y="30"/>
                </a:lnTo>
                <a:lnTo>
                  <a:pt x="300" y="36"/>
                </a:lnTo>
                <a:lnTo>
                  <a:pt x="282" y="36"/>
                </a:lnTo>
                <a:lnTo>
                  <a:pt x="276" y="30"/>
                </a:lnTo>
                <a:lnTo>
                  <a:pt x="270" y="18"/>
                </a:lnTo>
                <a:lnTo>
                  <a:pt x="264" y="12"/>
                </a:lnTo>
                <a:lnTo>
                  <a:pt x="264" y="6"/>
                </a:lnTo>
                <a:lnTo>
                  <a:pt x="258" y="6"/>
                </a:lnTo>
                <a:lnTo>
                  <a:pt x="252" y="0"/>
                </a:lnTo>
                <a:lnTo>
                  <a:pt x="210" y="0"/>
                </a:lnTo>
                <a:lnTo>
                  <a:pt x="192" y="6"/>
                </a:lnTo>
                <a:lnTo>
                  <a:pt x="180" y="12"/>
                </a:lnTo>
                <a:lnTo>
                  <a:pt x="162" y="12"/>
                </a:lnTo>
                <a:lnTo>
                  <a:pt x="150" y="18"/>
                </a:lnTo>
                <a:lnTo>
                  <a:pt x="144" y="24"/>
                </a:lnTo>
                <a:lnTo>
                  <a:pt x="138" y="24"/>
                </a:lnTo>
                <a:lnTo>
                  <a:pt x="120" y="42"/>
                </a:lnTo>
                <a:lnTo>
                  <a:pt x="60" y="48"/>
                </a:lnTo>
                <a:lnTo>
                  <a:pt x="54" y="48"/>
                </a:lnTo>
                <a:lnTo>
                  <a:pt x="48" y="54"/>
                </a:lnTo>
                <a:lnTo>
                  <a:pt x="24" y="66"/>
                </a:lnTo>
                <a:lnTo>
                  <a:pt x="18" y="66"/>
                </a:lnTo>
                <a:lnTo>
                  <a:pt x="12" y="72"/>
                </a:lnTo>
                <a:lnTo>
                  <a:pt x="18" y="78"/>
                </a:lnTo>
                <a:lnTo>
                  <a:pt x="18" y="96"/>
                </a:lnTo>
                <a:lnTo>
                  <a:pt x="6" y="90"/>
                </a:lnTo>
                <a:lnTo>
                  <a:pt x="6" y="108"/>
                </a:lnTo>
                <a:lnTo>
                  <a:pt x="12" y="108"/>
                </a:lnTo>
                <a:lnTo>
                  <a:pt x="18" y="114"/>
                </a:lnTo>
                <a:lnTo>
                  <a:pt x="18" y="132"/>
                </a:lnTo>
                <a:lnTo>
                  <a:pt x="6" y="144"/>
                </a:lnTo>
                <a:lnTo>
                  <a:pt x="0" y="144"/>
                </a:lnTo>
                <a:lnTo>
                  <a:pt x="0" y="156"/>
                </a:lnTo>
                <a:lnTo>
                  <a:pt x="6" y="162"/>
                </a:lnTo>
                <a:lnTo>
                  <a:pt x="12" y="162"/>
                </a:lnTo>
                <a:lnTo>
                  <a:pt x="18" y="168"/>
                </a:lnTo>
                <a:lnTo>
                  <a:pt x="30" y="168"/>
                </a:lnTo>
                <a:lnTo>
                  <a:pt x="30" y="186"/>
                </a:lnTo>
                <a:lnTo>
                  <a:pt x="24" y="186"/>
                </a:lnTo>
                <a:lnTo>
                  <a:pt x="24" y="198"/>
                </a:lnTo>
                <a:lnTo>
                  <a:pt x="36" y="198"/>
                </a:lnTo>
                <a:lnTo>
                  <a:pt x="36" y="204"/>
                </a:lnTo>
                <a:lnTo>
                  <a:pt x="30" y="210"/>
                </a:lnTo>
                <a:lnTo>
                  <a:pt x="36" y="210"/>
                </a:lnTo>
                <a:lnTo>
                  <a:pt x="42" y="216"/>
                </a:lnTo>
                <a:lnTo>
                  <a:pt x="36" y="222"/>
                </a:lnTo>
                <a:lnTo>
                  <a:pt x="24" y="228"/>
                </a:lnTo>
                <a:lnTo>
                  <a:pt x="24" y="234"/>
                </a:lnTo>
                <a:lnTo>
                  <a:pt x="30" y="240"/>
                </a:lnTo>
                <a:lnTo>
                  <a:pt x="36" y="240"/>
                </a:lnTo>
                <a:lnTo>
                  <a:pt x="42" y="246"/>
                </a:lnTo>
                <a:lnTo>
                  <a:pt x="42" y="264"/>
                </a:lnTo>
                <a:lnTo>
                  <a:pt x="48" y="258"/>
                </a:lnTo>
                <a:lnTo>
                  <a:pt x="54" y="258"/>
                </a:lnTo>
                <a:lnTo>
                  <a:pt x="54" y="270"/>
                </a:lnTo>
                <a:lnTo>
                  <a:pt x="48" y="276"/>
                </a:lnTo>
                <a:lnTo>
                  <a:pt x="60" y="276"/>
                </a:lnTo>
                <a:lnTo>
                  <a:pt x="60" y="282"/>
                </a:lnTo>
                <a:lnTo>
                  <a:pt x="54" y="282"/>
                </a:lnTo>
                <a:lnTo>
                  <a:pt x="54" y="294"/>
                </a:lnTo>
                <a:lnTo>
                  <a:pt x="72" y="294"/>
                </a:lnTo>
                <a:lnTo>
                  <a:pt x="78" y="312"/>
                </a:lnTo>
                <a:lnTo>
                  <a:pt x="96" y="312"/>
                </a:lnTo>
                <a:lnTo>
                  <a:pt x="108" y="318"/>
                </a:lnTo>
                <a:lnTo>
                  <a:pt x="114" y="318"/>
                </a:lnTo>
                <a:lnTo>
                  <a:pt x="114" y="324"/>
                </a:lnTo>
                <a:lnTo>
                  <a:pt x="138" y="324"/>
                </a:lnTo>
                <a:lnTo>
                  <a:pt x="144" y="330"/>
                </a:lnTo>
                <a:lnTo>
                  <a:pt x="132" y="336"/>
                </a:lnTo>
                <a:lnTo>
                  <a:pt x="144" y="342"/>
                </a:lnTo>
                <a:lnTo>
                  <a:pt x="144" y="354"/>
                </a:lnTo>
                <a:lnTo>
                  <a:pt x="150" y="354"/>
                </a:lnTo>
                <a:lnTo>
                  <a:pt x="156" y="360"/>
                </a:lnTo>
                <a:lnTo>
                  <a:pt x="174" y="360"/>
                </a:lnTo>
                <a:lnTo>
                  <a:pt x="174" y="354"/>
                </a:lnTo>
                <a:lnTo>
                  <a:pt x="180" y="354"/>
                </a:lnTo>
                <a:lnTo>
                  <a:pt x="192" y="348"/>
                </a:lnTo>
                <a:lnTo>
                  <a:pt x="210" y="348"/>
                </a:lnTo>
                <a:lnTo>
                  <a:pt x="204" y="354"/>
                </a:lnTo>
                <a:lnTo>
                  <a:pt x="222" y="354"/>
                </a:lnTo>
                <a:lnTo>
                  <a:pt x="228" y="360"/>
                </a:lnTo>
                <a:lnTo>
                  <a:pt x="234" y="372"/>
                </a:lnTo>
                <a:lnTo>
                  <a:pt x="240" y="378"/>
                </a:lnTo>
                <a:lnTo>
                  <a:pt x="246" y="366"/>
                </a:lnTo>
                <a:lnTo>
                  <a:pt x="252" y="372"/>
                </a:lnTo>
                <a:lnTo>
                  <a:pt x="252" y="378"/>
                </a:lnTo>
                <a:lnTo>
                  <a:pt x="270" y="378"/>
                </a:lnTo>
                <a:lnTo>
                  <a:pt x="282" y="384"/>
                </a:lnTo>
                <a:lnTo>
                  <a:pt x="282" y="390"/>
                </a:lnTo>
                <a:lnTo>
                  <a:pt x="288" y="402"/>
                </a:lnTo>
                <a:lnTo>
                  <a:pt x="306" y="420"/>
                </a:lnTo>
                <a:lnTo>
                  <a:pt x="318" y="420"/>
                </a:lnTo>
                <a:lnTo>
                  <a:pt x="330" y="408"/>
                </a:lnTo>
                <a:lnTo>
                  <a:pt x="342" y="408"/>
                </a:lnTo>
                <a:lnTo>
                  <a:pt x="354" y="420"/>
                </a:lnTo>
                <a:lnTo>
                  <a:pt x="360" y="420"/>
                </a:lnTo>
                <a:lnTo>
                  <a:pt x="360" y="426"/>
                </a:lnTo>
                <a:lnTo>
                  <a:pt x="366" y="432"/>
                </a:lnTo>
                <a:lnTo>
                  <a:pt x="378" y="432"/>
                </a:lnTo>
                <a:lnTo>
                  <a:pt x="384" y="426"/>
                </a:lnTo>
                <a:lnTo>
                  <a:pt x="384" y="420"/>
                </a:lnTo>
                <a:lnTo>
                  <a:pt x="414" y="420"/>
                </a:lnTo>
                <a:lnTo>
                  <a:pt x="420" y="426"/>
                </a:lnTo>
                <a:lnTo>
                  <a:pt x="426" y="4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Italy"/>
          <p:cNvSpPr>
            <a:spLocks noEditPoints="1"/>
          </p:cNvSpPr>
          <p:nvPr/>
        </p:nvSpPr>
        <p:spPr bwMode="gray">
          <a:xfrm>
            <a:off x="3075475" y="4084391"/>
            <a:ext cx="2214414" cy="2348621"/>
          </a:xfrm>
          <a:custGeom>
            <a:avLst/>
            <a:gdLst>
              <a:gd name="T0" fmla="*/ 2147483647 w 780"/>
              <a:gd name="T1" fmla="*/ 2147483647 h 828"/>
              <a:gd name="T2" fmla="*/ 2147483647 w 780"/>
              <a:gd name="T3" fmla="*/ 2147483647 h 828"/>
              <a:gd name="T4" fmla="*/ 2147483647 w 780"/>
              <a:gd name="T5" fmla="*/ 2147483647 h 828"/>
              <a:gd name="T6" fmla="*/ 2147483647 w 780"/>
              <a:gd name="T7" fmla="*/ 2147483647 h 828"/>
              <a:gd name="T8" fmla="*/ 2147483647 w 780"/>
              <a:gd name="T9" fmla="*/ 2147483647 h 828"/>
              <a:gd name="T10" fmla="*/ 2147483647 w 780"/>
              <a:gd name="T11" fmla="*/ 2147483647 h 828"/>
              <a:gd name="T12" fmla="*/ 2147483647 w 780"/>
              <a:gd name="T13" fmla="*/ 2147483647 h 828"/>
              <a:gd name="T14" fmla="*/ 2147483647 w 780"/>
              <a:gd name="T15" fmla="*/ 2147483647 h 828"/>
              <a:gd name="T16" fmla="*/ 2147483647 w 780"/>
              <a:gd name="T17" fmla="*/ 2147483647 h 828"/>
              <a:gd name="T18" fmla="*/ 2147483647 w 780"/>
              <a:gd name="T19" fmla="*/ 2147483647 h 828"/>
              <a:gd name="T20" fmla="*/ 2147483647 w 780"/>
              <a:gd name="T21" fmla="*/ 2147483647 h 828"/>
              <a:gd name="T22" fmla="*/ 2147483647 w 780"/>
              <a:gd name="T23" fmla="*/ 2147483647 h 828"/>
              <a:gd name="T24" fmla="*/ 2147483647 w 780"/>
              <a:gd name="T25" fmla="*/ 2147483647 h 828"/>
              <a:gd name="T26" fmla="*/ 2147483647 w 780"/>
              <a:gd name="T27" fmla="*/ 2147483647 h 828"/>
              <a:gd name="T28" fmla="*/ 2147483647 w 780"/>
              <a:gd name="T29" fmla="*/ 2147483647 h 828"/>
              <a:gd name="T30" fmla="*/ 2147483647 w 780"/>
              <a:gd name="T31" fmla="*/ 2147483647 h 828"/>
              <a:gd name="T32" fmla="*/ 2147483647 w 780"/>
              <a:gd name="T33" fmla="*/ 2147483647 h 828"/>
              <a:gd name="T34" fmla="*/ 2147483647 w 780"/>
              <a:gd name="T35" fmla="*/ 2147483647 h 828"/>
              <a:gd name="T36" fmla="*/ 2147483647 w 780"/>
              <a:gd name="T37" fmla="*/ 2147483647 h 828"/>
              <a:gd name="T38" fmla="*/ 2147483647 w 780"/>
              <a:gd name="T39" fmla="*/ 2147483647 h 828"/>
              <a:gd name="T40" fmla="*/ 2147483647 w 780"/>
              <a:gd name="T41" fmla="*/ 2147483647 h 828"/>
              <a:gd name="T42" fmla="*/ 2147483647 w 780"/>
              <a:gd name="T43" fmla="*/ 2147483647 h 828"/>
              <a:gd name="T44" fmla="*/ 2147483647 w 780"/>
              <a:gd name="T45" fmla="*/ 2147483647 h 828"/>
              <a:gd name="T46" fmla="*/ 2147483647 w 780"/>
              <a:gd name="T47" fmla="*/ 2147483647 h 828"/>
              <a:gd name="T48" fmla="*/ 2147483647 w 780"/>
              <a:gd name="T49" fmla="*/ 2147483647 h 828"/>
              <a:gd name="T50" fmla="*/ 2147483647 w 780"/>
              <a:gd name="T51" fmla="*/ 2147483647 h 828"/>
              <a:gd name="T52" fmla="*/ 2147483647 w 780"/>
              <a:gd name="T53" fmla="*/ 2147483647 h 828"/>
              <a:gd name="T54" fmla="*/ 2147483647 w 780"/>
              <a:gd name="T55" fmla="*/ 2147483647 h 828"/>
              <a:gd name="T56" fmla="*/ 2147483647 w 780"/>
              <a:gd name="T57" fmla="*/ 2147483647 h 828"/>
              <a:gd name="T58" fmla="*/ 2147483647 w 780"/>
              <a:gd name="T59" fmla="*/ 2147483647 h 828"/>
              <a:gd name="T60" fmla="*/ 2147483647 w 780"/>
              <a:gd name="T61" fmla="*/ 2147483647 h 828"/>
              <a:gd name="T62" fmla="*/ 2147483647 w 780"/>
              <a:gd name="T63" fmla="*/ 2147483647 h 828"/>
              <a:gd name="T64" fmla="*/ 2147483647 w 780"/>
              <a:gd name="T65" fmla="*/ 2147483647 h 828"/>
              <a:gd name="T66" fmla="*/ 2147483647 w 780"/>
              <a:gd name="T67" fmla="*/ 2147483647 h 828"/>
              <a:gd name="T68" fmla="*/ 2147483647 w 780"/>
              <a:gd name="T69" fmla="*/ 2147483647 h 828"/>
              <a:gd name="T70" fmla="*/ 2147483647 w 780"/>
              <a:gd name="T71" fmla="*/ 2147483647 h 828"/>
              <a:gd name="T72" fmla="*/ 2147483647 w 780"/>
              <a:gd name="T73" fmla="*/ 2147483647 h 828"/>
              <a:gd name="T74" fmla="*/ 2147483647 w 780"/>
              <a:gd name="T75" fmla="*/ 2147483647 h 828"/>
              <a:gd name="T76" fmla="*/ 2147483647 w 780"/>
              <a:gd name="T77" fmla="*/ 2147483647 h 828"/>
              <a:gd name="T78" fmla="*/ 2147483647 w 780"/>
              <a:gd name="T79" fmla="*/ 2147483647 h 828"/>
              <a:gd name="T80" fmla="*/ 2147483647 w 780"/>
              <a:gd name="T81" fmla="*/ 2147483647 h 828"/>
              <a:gd name="T82" fmla="*/ 2147483647 w 780"/>
              <a:gd name="T83" fmla="*/ 2147483647 h 828"/>
              <a:gd name="T84" fmla="*/ 2147483647 w 780"/>
              <a:gd name="T85" fmla="*/ 2147483647 h 828"/>
              <a:gd name="T86" fmla="*/ 2147483647 w 780"/>
              <a:gd name="T87" fmla="*/ 2147483647 h 828"/>
              <a:gd name="T88" fmla="*/ 2147483647 w 780"/>
              <a:gd name="T89" fmla="*/ 2147483647 h 828"/>
              <a:gd name="T90" fmla="*/ 2147483647 w 780"/>
              <a:gd name="T91" fmla="*/ 2147483647 h 828"/>
              <a:gd name="T92" fmla="*/ 2147483647 w 780"/>
              <a:gd name="T93" fmla="*/ 2147483647 h 828"/>
              <a:gd name="T94" fmla="*/ 2147483647 w 780"/>
              <a:gd name="T95" fmla="*/ 2147483647 h 828"/>
              <a:gd name="T96" fmla="*/ 2147483647 w 780"/>
              <a:gd name="T97" fmla="*/ 2147483647 h 828"/>
              <a:gd name="T98" fmla="*/ 2147483647 w 780"/>
              <a:gd name="T99" fmla="*/ 2147483647 h 828"/>
              <a:gd name="T100" fmla="*/ 2147483647 w 780"/>
              <a:gd name="T101" fmla="*/ 2147483647 h 828"/>
              <a:gd name="T102" fmla="*/ 2147483647 w 780"/>
              <a:gd name="T103" fmla="*/ 2147483647 h 828"/>
              <a:gd name="T104" fmla="*/ 2147483647 w 780"/>
              <a:gd name="T105" fmla="*/ 2147483647 h 828"/>
              <a:gd name="T106" fmla="*/ 2147483647 w 780"/>
              <a:gd name="T107" fmla="*/ 2147483647 h 828"/>
              <a:gd name="T108" fmla="*/ 2147483647 w 780"/>
              <a:gd name="T109" fmla="*/ 2147483647 h 828"/>
              <a:gd name="T110" fmla="*/ 2147483647 w 780"/>
              <a:gd name="T111" fmla="*/ 2147483647 h 828"/>
              <a:gd name="T112" fmla="*/ 2147483647 w 780"/>
              <a:gd name="T113" fmla="*/ 2147483647 h 8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0"/>
              <a:gd name="T172" fmla="*/ 0 h 828"/>
              <a:gd name="T173" fmla="*/ 780 w 780"/>
              <a:gd name="T174" fmla="*/ 828 h 8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0" h="828">
                <a:moveTo>
                  <a:pt x="570" y="720"/>
                </a:moveTo>
                <a:lnTo>
                  <a:pt x="558" y="714"/>
                </a:lnTo>
                <a:lnTo>
                  <a:pt x="552" y="708"/>
                </a:lnTo>
                <a:lnTo>
                  <a:pt x="540" y="708"/>
                </a:lnTo>
                <a:lnTo>
                  <a:pt x="534" y="714"/>
                </a:lnTo>
                <a:lnTo>
                  <a:pt x="522" y="720"/>
                </a:lnTo>
                <a:lnTo>
                  <a:pt x="516" y="726"/>
                </a:lnTo>
                <a:lnTo>
                  <a:pt x="468" y="726"/>
                </a:lnTo>
                <a:lnTo>
                  <a:pt x="456" y="720"/>
                </a:lnTo>
                <a:lnTo>
                  <a:pt x="444" y="708"/>
                </a:lnTo>
                <a:lnTo>
                  <a:pt x="438" y="708"/>
                </a:lnTo>
                <a:lnTo>
                  <a:pt x="420" y="726"/>
                </a:lnTo>
                <a:lnTo>
                  <a:pt x="402" y="714"/>
                </a:lnTo>
                <a:lnTo>
                  <a:pt x="396" y="714"/>
                </a:lnTo>
                <a:lnTo>
                  <a:pt x="384" y="726"/>
                </a:lnTo>
                <a:lnTo>
                  <a:pt x="384" y="738"/>
                </a:lnTo>
                <a:lnTo>
                  <a:pt x="396" y="750"/>
                </a:lnTo>
                <a:lnTo>
                  <a:pt x="420" y="762"/>
                </a:lnTo>
                <a:lnTo>
                  <a:pt x="426" y="762"/>
                </a:lnTo>
                <a:lnTo>
                  <a:pt x="444" y="780"/>
                </a:lnTo>
                <a:lnTo>
                  <a:pt x="444" y="786"/>
                </a:lnTo>
                <a:lnTo>
                  <a:pt x="456" y="786"/>
                </a:lnTo>
                <a:lnTo>
                  <a:pt x="468" y="798"/>
                </a:lnTo>
                <a:lnTo>
                  <a:pt x="480" y="804"/>
                </a:lnTo>
                <a:lnTo>
                  <a:pt x="498" y="798"/>
                </a:lnTo>
                <a:lnTo>
                  <a:pt x="504" y="804"/>
                </a:lnTo>
                <a:lnTo>
                  <a:pt x="516" y="810"/>
                </a:lnTo>
                <a:lnTo>
                  <a:pt x="522" y="822"/>
                </a:lnTo>
                <a:lnTo>
                  <a:pt x="534" y="828"/>
                </a:lnTo>
                <a:lnTo>
                  <a:pt x="558" y="828"/>
                </a:lnTo>
                <a:lnTo>
                  <a:pt x="570" y="816"/>
                </a:lnTo>
                <a:lnTo>
                  <a:pt x="570" y="792"/>
                </a:lnTo>
                <a:lnTo>
                  <a:pt x="564" y="780"/>
                </a:lnTo>
                <a:lnTo>
                  <a:pt x="564" y="768"/>
                </a:lnTo>
                <a:lnTo>
                  <a:pt x="570" y="750"/>
                </a:lnTo>
                <a:lnTo>
                  <a:pt x="576" y="738"/>
                </a:lnTo>
                <a:lnTo>
                  <a:pt x="582" y="732"/>
                </a:lnTo>
                <a:lnTo>
                  <a:pt x="582" y="714"/>
                </a:lnTo>
                <a:lnTo>
                  <a:pt x="576" y="702"/>
                </a:lnTo>
                <a:lnTo>
                  <a:pt x="570" y="720"/>
                </a:lnTo>
                <a:close/>
                <a:moveTo>
                  <a:pt x="180" y="468"/>
                </a:moveTo>
                <a:lnTo>
                  <a:pt x="156" y="480"/>
                </a:lnTo>
                <a:lnTo>
                  <a:pt x="150" y="486"/>
                </a:lnTo>
                <a:lnTo>
                  <a:pt x="138" y="492"/>
                </a:lnTo>
                <a:lnTo>
                  <a:pt x="132" y="498"/>
                </a:lnTo>
                <a:lnTo>
                  <a:pt x="126" y="498"/>
                </a:lnTo>
                <a:lnTo>
                  <a:pt x="114" y="492"/>
                </a:lnTo>
                <a:lnTo>
                  <a:pt x="102" y="480"/>
                </a:lnTo>
                <a:lnTo>
                  <a:pt x="96" y="498"/>
                </a:lnTo>
                <a:lnTo>
                  <a:pt x="102" y="504"/>
                </a:lnTo>
                <a:lnTo>
                  <a:pt x="114" y="510"/>
                </a:lnTo>
                <a:lnTo>
                  <a:pt x="120" y="522"/>
                </a:lnTo>
                <a:lnTo>
                  <a:pt x="120" y="540"/>
                </a:lnTo>
                <a:lnTo>
                  <a:pt x="114" y="558"/>
                </a:lnTo>
                <a:lnTo>
                  <a:pt x="114" y="570"/>
                </a:lnTo>
                <a:lnTo>
                  <a:pt x="126" y="582"/>
                </a:lnTo>
                <a:lnTo>
                  <a:pt x="114" y="588"/>
                </a:lnTo>
                <a:lnTo>
                  <a:pt x="120" y="636"/>
                </a:lnTo>
                <a:lnTo>
                  <a:pt x="108" y="636"/>
                </a:lnTo>
                <a:lnTo>
                  <a:pt x="126" y="654"/>
                </a:lnTo>
                <a:lnTo>
                  <a:pt x="138" y="654"/>
                </a:lnTo>
                <a:lnTo>
                  <a:pt x="144" y="642"/>
                </a:lnTo>
                <a:lnTo>
                  <a:pt x="156" y="630"/>
                </a:lnTo>
                <a:lnTo>
                  <a:pt x="156" y="618"/>
                </a:lnTo>
                <a:lnTo>
                  <a:pt x="168" y="630"/>
                </a:lnTo>
                <a:lnTo>
                  <a:pt x="180" y="636"/>
                </a:lnTo>
                <a:lnTo>
                  <a:pt x="186" y="636"/>
                </a:lnTo>
                <a:lnTo>
                  <a:pt x="192" y="630"/>
                </a:lnTo>
                <a:lnTo>
                  <a:pt x="198" y="618"/>
                </a:lnTo>
                <a:lnTo>
                  <a:pt x="198" y="594"/>
                </a:lnTo>
                <a:lnTo>
                  <a:pt x="204" y="582"/>
                </a:lnTo>
                <a:lnTo>
                  <a:pt x="204" y="558"/>
                </a:lnTo>
                <a:lnTo>
                  <a:pt x="198" y="552"/>
                </a:lnTo>
                <a:lnTo>
                  <a:pt x="192" y="552"/>
                </a:lnTo>
                <a:lnTo>
                  <a:pt x="192" y="546"/>
                </a:lnTo>
                <a:lnTo>
                  <a:pt x="198" y="540"/>
                </a:lnTo>
                <a:lnTo>
                  <a:pt x="204" y="540"/>
                </a:lnTo>
                <a:lnTo>
                  <a:pt x="210" y="534"/>
                </a:lnTo>
                <a:lnTo>
                  <a:pt x="210" y="522"/>
                </a:lnTo>
                <a:lnTo>
                  <a:pt x="204" y="510"/>
                </a:lnTo>
                <a:lnTo>
                  <a:pt x="204" y="492"/>
                </a:lnTo>
                <a:lnTo>
                  <a:pt x="198" y="480"/>
                </a:lnTo>
                <a:lnTo>
                  <a:pt x="186" y="474"/>
                </a:lnTo>
                <a:lnTo>
                  <a:pt x="180" y="468"/>
                </a:lnTo>
                <a:close/>
                <a:moveTo>
                  <a:pt x="774" y="546"/>
                </a:moveTo>
                <a:lnTo>
                  <a:pt x="768" y="534"/>
                </a:lnTo>
                <a:lnTo>
                  <a:pt x="756" y="528"/>
                </a:lnTo>
                <a:lnTo>
                  <a:pt x="738" y="510"/>
                </a:lnTo>
                <a:lnTo>
                  <a:pt x="678" y="480"/>
                </a:lnTo>
                <a:lnTo>
                  <a:pt x="672" y="480"/>
                </a:lnTo>
                <a:lnTo>
                  <a:pt x="660" y="474"/>
                </a:lnTo>
                <a:lnTo>
                  <a:pt x="648" y="474"/>
                </a:lnTo>
                <a:lnTo>
                  <a:pt x="630" y="468"/>
                </a:lnTo>
                <a:lnTo>
                  <a:pt x="606" y="456"/>
                </a:lnTo>
                <a:lnTo>
                  <a:pt x="606" y="450"/>
                </a:lnTo>
                <a:lnTo>
                  <a:pt x="612" y="438"/>
                </a:lnTo>
                <a:lnTo>
                  <a:pt x="624" y="426"/>
                </a:lnTo>
                <a:lnTo>
                  <a:pt x="624" y="420"/>
                </a:lnTo>
                <a:lnTo>
                  <a:pt x="618" y="414"/>
                </a:lnTo>
                <a:lnTo>
                  <a:pt x="612" y="414"/>
                </a:lnTo>
                <a:lnTo>
                  <a:pt x="594" y="408"/>
                </a:lnTo>
                <a:lnTo>
                  <a:pt x="552" y="408"/>
                </a:lnTo>
                <a:lnTo>
                  <a:pt x="540" y="402"/>
                </a:lnTo>
                <a:lnTo>
                  <a:pt x="534" y="396"/>
                </a:lnTo>
                <a:lnTo>
                  <a:pt x="516" y="384"/>
                </a:lnTo>
                <a:lnTo>
                  <a:pt x="492" y="360"/>
                </a:lnTo>
                <a:lnTo>
                  <a:pt x="480" y="342"/>
                </a:lnTo>
                <a:lnTo>
                  <a:pt x="474" y="336"/>
                </a:lnTo>
                <a:lnTo>
                  <a:pt x="468" y="324"/>
                </a:lnTo>
                <a:lnTo>
                  <a:pt x="468" y="312"/>
                </a:lnTo>
                <a:lnTo>
                  <a:pt x="450" y="276"/>
                </a:lnTo>
                <a:lnTo>
                  <a:pt x="438" y="270"/>
                </a:lnTo>
                <a:lnTo>
                  <a:pt x="432" y="264"/>
                </a:lnTo>
                <a:lnTo>
                  <a:pt x="420" y="258"/>
                </a:lnTo>
                <a:lnTo>
                  <a:pt x="414" y="252"/>
                </a:lnTo>
                <a:lnTo>
                  <a:pt x="378" y="222"/>
                </a:lnTo>
                <a:lnTo>
                  <a:pt x="372" y="210"/>
                </a:lnTo>
                <a:lnTo>
                  <a:pt x="360" y="198"/>
                </a:lnTo>
                <a:lnTo>
                  <a:pt x="360" y="186"/>
                </a:lnTo>
                <a:lnTo>
                  <a:pt x="366" y="180"/>
                </a:lnTo>
                <a:lnTo>
                  <a:pt x="384" y="180"/>
                </a:lnTo>
                <a:lnTo>
                  <a:pt x="384" y="174"/>
                </a:lnTo>
                <a:lnTo>
                  <a:pt x="372" y="162"/>
                </a:lnTo>
                <a:lnTo>
                  <a:pt x="366" y="150"/>
                </a:lnTo>
                <a:lnTo>
                  <a:pt x="366" y="138"/>
                </a:lnTo>
                <a:lnTo>
                  <a:pt x="402" y="120"/>
                </a:lnTo>
                <a:lnTo>
                  <a:pt x="408" y="114"/>
                </a:lnTo>
                <a:lnTo>
                  <a:pt x="414" y="114"/>
                </a:lnTo>
                <a:lnTo>
                  <a:pt x="438" y="108"/>
                </a:lnTo>
                <a:lnTo>
                  <a:pt x="444" y="72"/>
                </a:lnTo>
                <a:lnTo>
                  <a:pt x="432" y="66"/>
                </a:lnTo>
                <a:lnTo>
                  <a:pt x="438" y="60"/>
                </a:lnTo>
                <a:lnTo>
                  <a:pt x="438" y="42"/>
                </a:lnTo>
                <a:lnTo>
                  <a:pt x="384" y="42"/>
                </a:lnTo>
                <a:lnTo>
                  <a:pt x="378" y="24"/>
                </a:lnTo>
                <a:lnTo>
                  <a:pt x="366" y="24"/>
                </a:lnTo>
                <a:lnTo>
                  <a:pt x="366" y="6"/>
                </a:lnTo>
                <a:lnTo>
                  <a:pt x="360" y="0"/>
                </a:lnTo>
                <a:lnTo>
                  <a:pt x="342" y="0"/>
                </a:lnTo>
                <a:lnTo>
                  <a:pt x="336" y="6"/>
                </a:lnTo>
                <a:lnTo>
                  <a:pt x="336" y="12"/>
                </a:lnTo>
                <a:lnTo>
                  <a:pt x="294" y="12"/>
                </a:lnTo>
                <a:lnTo>
                  <a:pt x="282" y="30"/>
                </a:lnTo>
                <a:lnTo>
                  <a:pt x="270" y="24"/>
                </a:lnTo>
                <a:lnTo>
                  <a:pt x="252" y="24"/>
                </a:lnTo>
                <a:lnTo>
                  <a:pt x="246" y="42"/>
                </a:lnTo>
                <a:lnTo>
                  <a:pt x="222" y="42"/>
                </a:lnTo>
                <a:lnTo>
                  <a:pt x="222" y="48"/>
                </a:lnTo>
                <a:lnTo>
                  <a:pt x="234" y="60"/>
                </a:lnTo>
                <a:lnTo>
                  <a:pt x="228" y="72"/>
                </a:lnTo>
                <a:lnTo>
                  <a:pt x="210" y="60"/>
                </a:lnTo>
                <a:lnTo>
                  <a:pt x="192" y="66"/>
                </a:lnTo>
                <a:lnTo>
                  <a:pt x="180" y="48"/>
                </a:lnTo>
                <a:lnTo>
                  <a:pt x="174" y="72"/>
                </a:lnTo>
                <a:lnTo>
                  <a:pt x="162" y="84"/>
                </a:lnTo>
                <a:lnTo>
                  <a:pt x="162" y="102"/>
                </a:lnTo>
                <a:lnTo>
                  <a:pt x="138" y="78"/>
                </a:lnTo>
                <a:lnTo>
                  <a:pt x="132" y="78"/>
                </a:lnTo>
                <a:lnTo>
                  <a:pt x="132" y="72"/>
                </a:lnTo>
                <a:lnTo>
                  <a:pt x="126" y="66"/>
                </a:lnTo>
                <a:lnTo>
                  <a:pt x="126" y="60"/>
                </a:lnTo>
                <a:lnTo>
                  <a:pt x="120" y="54"/>
                </a:lnTo>
                <a:lnTo>
                  <a:pt x="108" y="54"/>
                </a:lnTo>
                <a:lnTo>
                  <a:pt x="102" y="60"/>
                </a:lnTo>
                <a:lnTo>
                  <a:pt x="102" y="78"/>
                </a:lnTo>
                <a:lnTo>
                  <a:pt x="84" y="96"/>
                </a:lnTo>
                <a:lnTo>
                  <a:pt x="78" y="96"/>
                </a:lnTo>
                <a:lnTo>
                  <a:pt x="66" y="84"/>
                </a:lnTo>
                <a:lnTo>
                  <a:pt x="54" y="84"/>
                </a:lnTo>
                <a:lnTo>
                  <a:pt x="42" y="96"/>
                </a:lnTo>
                <a:lnTo>
                  <a:pt x="30" y="96"/>
                </a:lnTo>
                <a:lnTo>
                  <a:pt x="30" y="102"/>
                </a:lnTo>
                <a:lnTo>
                  <a:pt x="24" y="102"/>
                </a:lnTo>
                <a:lnTo>
                  <a:pt x="18" y="108"/>
                </a:lnTo>
                <a:lnTo>
                  <a:pt x="42" y="132"/>
                </a:lnTo>
                <a:lnTo>
                  <a:pt x="42" y="138"/>
                </a:lnTo>
                <a:lnTo>
                  <a:pt x="24" y="156"/>
                </a:lnTo>
                <a:lnTo>
                  <a:pt x="0" y="156"/>
                </a:lnTo>
                <a:lnTo>
                  <a:pt x="12" y="174"/>
                </a:lnTo>
                <a:lnTo>
                  <a:pt x="24" y="174"/>
                </a:lnTo>
                <a:lnTo>
                  <a:pt x="30" y="180"/>
                </a:lnTo>
                <a:lnTo>
                  <a:pt x="30" y="192"/>
                </a:lnTo>
                <a:lnTo>
                  <a:pt x="24" y="198"/>
                </a:lnTo>
                <a:lnTo>
                  <a:pt x="24" y="204"/>
                </a:lnTo>
                <a:lnTo>
                  <a:pt x="18" y="210"/>
                </a:lnTo>
                <a:lnTo>
                  <a:pt x="18" y="216"/>
                </a:lnTo>
                <a:lnTo>
                  <a:pt x="24" y="222"/>
                </a:lnTo>
                <a:lnTo>
                  <a:pt x="36" y="228"/>
                </a:lnTo>
                <a:lnTo>
                  <a:pt x="42" y="228"/>
                </a:lnTo>
                <a:lnTo>
                  <a:pt x="42" y="234"/>
                </a:lnTo>
                <a:lnTo>
                  <a:pt x="66" y="234"/>
                </a:lnTo>
                <a:lnTo>
                  <a:pt x="72" y="240"/>
                </a:lnTo>
                <a:lnTo>
                  <a:pt x="72" y="246"/>
                </a:lnTo>
                <a:lnTo>
                  <a:pt x="54" y="264"/>
                </a:lnTo>
                <a:lnTo>
                  <a:pt x="54" y="270"/>
                </a:lnTo>
                <a:lnTo>
                  <a:pt x="66" y="270"/>
                </a:lnTo>
                <a:lnTo>
                  <a:pt x="90" y="258"/>
                </a:lnTo>
                <a:lnTo>
                  <a:pt x="120" y="228"/>
                </a:lnTo>
                <a:lnTo>
                  <a:pt x="144" y="216"/>
                </a:lnTo>
                <a:lnTo>
                  <a:pt x="156" y="216"/>
                </a:lnTo>
                <a:lnTo>
                  <a:pt x="168" y="222"/>
                </a:lnTo>
                <a:lnTo>
                  <a:pt x="204" y="234"/>
                </a:lnTo>
                <a:lnTo>
                  <a:pt x="216" y="240"/>
                </a:lnTo>
                <a:lnTo>
                  <a:pt x="228" y="252"/>
                </a:lnTo>
                <a:lnTo>
                  <a:pt x="234" y="264"/>
                </a:lnTo>
                <a:lnTo>
                  <a:pt x="234" y="276"/>
                </a:lnTo>
                <a:lnTo>
                  <a:pt x="240" y="282"/>
                </a:lnTo>
                <a:lnTo>
                  <a:pt x="240" y="288"/>
                </a:lnTo>
                <a:lnTo>
                  <a:pt x="252" y="300"/>
                </a:lnTo>
                <a:lnTo>
                  <a:pt x="252" y="306"/>
                </a:lnTo>
                <a:lnTo>
                  <a:pt x="246" y="318"/>
                </a:lnTo>
                <a:lnTo>
                  <a:pt x="246" y="324"/>
                </a:lnTo>
                <a:lnTo>
                  <a:pt x="258" y="336"/>
                </a:lnTo>
                <a:lnTo>
                  <a:pt x="282" y="348"/>
                </a:lnTo>
                <a:lnTo>
                  <a:pt x="288" y="354"/>
                </a:lnTo>
                <a:lnTo>
                  <a:pt x="294" y="354"/>
                </a:lnTo>
                <a:lnTo>
                  <a:pt x="300" y="372"/>
                </a:lnTo>
                <a:lnTo>
                  <a:pt x="330" y="372"/>
                </a:lnTo>
                <a:lnTo>
                  <a:pt x="348" y="390"/>
                </a:lnTo>
                <a:lnTo>
                  <a:pt x="354" y="402"/>
                </a:lnTo>
                <a:lnTo>
                  <a:pt x="366" y="414"/>
                </a:lnTo>
                <a:lnTo>
                  <a:pt x="378" y="420"/>
                </a:lnTo>
                <a:lnTo>
                  <a:pt x="384" y="432"/>
                </a:lnTo>
                <a:lnTo>
                  <a:pt x="420" y="468"/>
                </a:lnTo>
                <a:lnTo>
                  <a:pt x="456" y="468"/>
                </a:lnTo>
                <a:lnTo>
                  <a:pt x="462" y="474"/>
                </a:lnTo>
                <a:lnTo>
                  <a:pt x="468" y="486"/>
                </a:lnTo>
                <a:lnTo>
                  <a:pt x="492" y="498"/>
                </a:lnTo>
                <a:lnTo>
                  <a:pt x="510" y="504"/>
                </a:lnTo>
                <a:lnTo>
                  <a:pt x="528" y="504"/>
                </a:lnTo>
                <a:lnTo>
                  <a:pt x="540" y="510"/>
                </a:lnTo>
                <a:lnTo>
                  <a:pt x="546" y="510"/>
                </a:lnTo>
                <a:lnTo>
                  <a:pt x="552" y="522"/>
                </a:lnTo>
                <a:lnTo>
                  <a:pt x="552" y="534"/>
                </a:lnTo>
                <a:lnTo>
                  <a:pt x="564" y="558"/>
                </a:lnTo>
                <a:lnTo>
                  <a:pt x="570" y="564"/>
                </a:lnTo>
                <a:lnTo>
                  <a:pt x="582" y="564"/>
                </a:lnTo>
                <a:lnTo>
                  <a:pt x="594" y="558"/>
                </a:lnTo>
                <a:lnTo>
                  <a:pt x="600" y="558"/>
                </a:lnTo>
                <a:lnTo>
                  <a:pt x="600" y="570"/>
                </a:lnTo>
                <a:lnTo>
                  <a:pt x="606" y="582"/>
                </a:lnTo>
                <a:lnTo>
                  <a:pt x="606" y="606"/>
                </a:lnTo>
                <a:lnTo>
                  <a:pt x="612" y="618"/>
                </a:lnTo>
                <a:lnTo>
                  <a:pt x="630" y="636"/>
                </a:lnTo>
                <a:lnTo>
                  <a:pt x="630" y="666"/>
                </a:lnTo>
                <a:lnTo>
                  <a:pt x="612" y="666"/>
                </a:lnTo>
                <a:lnTo>
                  <a:pt x="612" y="690"/>
                </a:lnTo>
                <a:lnTo>
                  <a:pt x="606" y="696"/>
                </a:lnTo>
                <a:lnTo>
                  <a:pt x="600" y="708"/>
                </a:lnTo>
                <a:lnTo>
                  <a:pt x="594" y="714"/>
                </a:lnTo>
                <a:lnTo>
                  <a:pt x="594" y="732"/>
                </a:lnTo>
                <a:lnTo>
                  <a:pt x="606" y="732"/>
                </a:lnTo>
                <a:lnTo>
                  <a:pt x="618" y="726"/>
                </a:lnTo>
                <a:lnTo>
                  <a:pt x="624" y="726"/>
                </a:lnTo>
                <a:lnTo>
                  <a:pt x="636" y="702"/>
                </a:lnTo>
                <a:lnTo>
                  <a:pt x="654" y="696"/>
                </a:lnTo>
                <a:lnTo>
                  <a:pt x="654" y="666"/>
                </a:lnTo>
                <a:lnTo>
                  <a:pt x="666" y="654"/>
                </a:lnTo>
                <a:lnTo>
                  <a:pt x="678" y="654"/>
                </a:lnTo>
                <a:lnTo>
                  <a:pt x="684" y="648"/>
                </a:lnTo>
                <a:lnTo>
                  <a:pt x="696" y="648"/>
                </a:lnTo>
                <a:lnTo>
                  <a:pt x="696" y="636"/>
                </a:lnTo>
                <a:lnTo>
                  <a:pt x="690" y="630"/>
                </a:lnTo>
                <a:lnTo>
                  <a:pt x="690" y="618"/>
                </a:lnTo>
                <a:lnTo>
                  <a:pt x="678" y="606"/>
                </a:lnTo>
                <a:lnTo>
                  <a:pt x="666" y="606"/>
                </a:lnTo>
                <a:lnTo>
                  <a:pt x="648" y="588"/>
                </a:lnTo>
                <a:lnTo>
                  <a:pt x="654" y="582"/>
                </a:lnTo>
                <a:lnTo>
                  <a:pt x="660" y="570"/>
                </a:lnTo>
                <a:lnTo>
                  <a:pt x="666" y="552"/>
                </a:lnTo>
                <a:lnTo>
                  <a:pt x="672" y="540"/>
                </a:lnTo>
                <a:lnTo>
                  <a:pt x="684" y="528"/>
                </a:lnTo>
                <a:lnTo>
                  <a:pt x="690" y="534"/>
                </a:lnTo>
                <a:lnTo>
                  <a:pt x="702" y="534"/>
                </a:lnTo>
                <a:lnTo>
                  <a:pt x="708" y="540"/>
                </a:lnTo>
                <a:lnTo>
                  <a:pt x="738" y="540"/>
                </a:lnTo>
                <a:lnTo>
                  <a:pt x="738" y="552"/>
                </a:lnTo>
                <a:lnTo>
                  <a:pt x="744" y="558"/>
                </a:lnTo>
                <a:lnTo>
                  <a:pt x="744" y="564"/>
                </a:lnTo>
                <a:lnTo>
                  <a:pt x="750" y="576"/>
                </a:lnTo>
                <a:lnTo>
                  <a:pt x="762" y="576"/>
                </a:lnTo>
                <a:lnTo>
                  <a:pt x="774" y="570"/>
                </a:lnTo>
                <a:lnTo>
                  <a:pt x="780" y="564"/>
                </a:lnTo>
                <a:lnTo>
                  <a:pt x="780" y="558"/>
                </a:lnTo>
                <a:lnTo>
                  <a:pt x="774" y="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  <p:sp>
        <p:nvSpPr>
          <p:cNvPr id="21" name="Germany"/>
          <p:cNvSpPr>
            <a:spLocks/>
          </p:cNvSpPr>
          <p:nvPr/>
        </p:nvSpPr>
        <p:spPr bwMode="gray">
          <a:xfrm>
            <a:off x="2986011" y="2362069"/>
            <a:ext cx="1599303" cy="1677586"/>
          </a:xfrm>
          <a:custGeom>
            <a:avLst/>
            <a:gdLst>
              <a:gd name="T0" fmla="*/ 2147483647 w 564"/>
              <a:gd name="T1" fmla="*/ 2147483647 h 588"/>
              <a:gd name="T2" fmla="*/ 2147483647 w 564"/>
              <a:gd name="T3" fmla="*/ 2147483647 h 588"/>
              <a:gd name="T4" fmla="*/ 2147483647 w 564"/>
              <a:gd name="T5" fmla="*/ 2147483647 h 588"/>
              <a:gd name="T6" fmla="*/ 2147483647 w 564"/>
              <a:gd name="T7" fmla="*/ 2147483647 h 588"/>
              <a:gd name="T8" fmla="*/ 2147483647 w 564"/>
              <a:gd name="T9" fmla="*/ 2147483647 h 588"/>
              <a:gd name="T10" fmla="*/ 2147483647 w 564"/>
              <a:gd name="T11" fmla="*/ 2147483647 h 588"/>
              <a:gd name="T12" fmla="*/ 2147483647 w 564"/>
              <a:gd name="T13" fmla="*/ 2147483647 h 588"/>
              <a:gd name="T14" fmla="*/ 2147483647 w 564"/>
              <a:gd name="T15" fmla="*/ 2147483647 h 588"/>
              <a:gd name="T16" fmla="*/ 2147483647 w 564"/>
              <a:gd name="T17" fmla="*/ 2147483647 h 588"/>
              <a:gd name="T18" fmla="*/ 2147483647 w 564"/>
              <a:gd name="T19" fmla="*/ 2147483647 h 588"/>
              <a:gd name="T20" fmla="*/ 2147483647 w 564"/>
              <a:gd name="T21" fmla="*/ 2147483647 h 588"/>
              <a:gd name="T22" fmla="*/ 2147483647 w 564"/>
              <a:gd name="T23" fmla="*/ 2147483647 h 588"/>
              <a:gd name="T24" fmla="*/ 2147483647 w 564"/>
              <a:gd name="T25" fmla="*/ 2147483647 h 588"/>
              <a:gd name="T26" fmla="*/ 2147483647 w 564"/>
              <a:gd name="T27" fmla="*/ 2147483647 h 588"/>
              <a:gd name="T28" fmla="*/ 2147483647 w 564"/>
              <a:gd name="T29" fmla="*/ 2147483647 h 588"/>
              <a:gd name="T30" fmla="*/ 2147483647 w 564"/>
              <a:gd name="T31" fmla="*/ 2147483647 h 588"/>
              <a:gd name="T32" fmla="*/ 2147483647 w 564"/>
              <a:gd name="T33" fmla="*/ 2147483647 h 588"/>
              <a:gd name="T34" fmla="*/ 2147483647 w 564"/>
              <a:gd name="T35" fmla="*/ 2147483647 h 588"/>
              <a:gd name="T36" fmla="*/ 2147483647 w 564"/>
              <a:gd name="T37" fmla="*/ 2147483647 h 588"/>
              <a:gd name="T38" fmla="*/ 2147483647 w 564"/>
              <a:gd name="T39" fmla="*/ 2147483647 h 588"/>
              <a:gd name="T40" fmla="*/ 2147483647 w 564"/>
              <a:gd name="T41" fmla="*/ 2147483647 h 588"/>
              <a:gd name="T42" fmla="*/ 2147483647 w 564"/>
              <a:gd name="T43" fmla="*/ 2147483647 h 588"/>
              <a:gd name="T44" fmla="*/ 2147483647 w 564"/>
              <a:gd name="T45" fmla="*/ 2147483647 h 588"/>
              <a:gd name="T46" fmla="*/ 2147483647 w 564"/>
              <a:gd name="T47" fmla="*/ 2147483647 h 588"/>
              <a:gd name="T48" fmla="*/ 2147483647 w 564"/>
              <a:gd name="T49" fmla="*/ 2147483647 h 588"/>
              <a:gd name="T50" fmla="*/ 2147483647 w 564"/>
              <a:gd name="T51" fmla="*/ 2147483647 h 588"/>
              <a:gd name="T52" fmla="*/ 2147483647 w 564"/>
              <a:gd name="T53" fmla="*/ 2147483647 h 588"/>
              <a:gd name="T54" fmla="*/ 2147483647 w 564"/>
              <a:gd name="T55" fmla="*/ 2147483647 h 588"/>
              <a:gd name="T56" fmla="*/ 2147483647 w 564"/>
              <a:gd name="T57" fmla="*/ 2147483647 h 588"/>
              <a:gd name="T58" fmla="*/ 2147483647 w 564"/>
              <a:gd name="T59" fmla="*/ 2147483647 h 588"/>
              <a:gd name="T60" fmla="*/ 2147483647 w 564"/>
              <a:gd name="T61" fmla="*/ 2147483647 h 588"/>
              <a:gd name="T62" fmla="*/ 2147483647 w 564"/>
              <a:gd name="T63" fmla="*/ 2147483647 h 588"/>
              <a:gd name="T64" fmla="*/ 2147483647 w 564"/>
              <a:gd name="T65" fmla="*/ 2147483647 h 588"/>
              <a:gd name="T66" fmla="*/ 2147483647 w 564"/>
              <a:gd name="T67" fmla="*/ 2147483647 h 588"/>
              <a:gd name="T68" fmla="*/ 2147483647 w 564"/>
              <a:gd name="T69" fmla="*/ 2147483647 h 588"/>
              <a:gd name="T70" fmla="*/ 2147483647 w 564"/>
              <a:gd name="T71" fmla="*/ 2147483647 h 588"/>
              <a:gd name="T72" fmla="*/ 2147483647 w 564"/>
              <a:gd name="T73" fmla="*/ 2147483647 h 588"/>
              <a:gd name="T74" fmla="*/ 2147483647 w 564"/>
              <a:gd name="T75" fmla="*/ 2147483647 h 588"/>
              <a:gd name="T76" fmla="*/ 2147483647 w 564"/>
              <a:gd name="T77" fmla="*/ 2147483647 h 588"/>
              <a:gd name="T78" fmla="*/ 2147483647 w 564"/>
              <a:gd name="T79" fmla="*/ 2147483647 h 588"/>
              <a:gd name="T80" fmla="*/ 2147483647 w 564"/>
              <a:gd name="T81" fmla="*/ 2147483647 h 588"/>
              <a:gd name="T82" fmla="*/ 2147483647 w 564"/>
              <a:gd name="T83" fmla="*/ 0 h 588"/>
              <a:gd name="T84" fmla="*/ 2147483647 w 564"/>
              <a:gd name="T85" fmla="*/ 2147483647 h 588"/>
              <a:gd name="T86" fmla="*/ 2147483647 w 564"/>
              <a:gd name="T87" fmla="*/ 2147483647 h 588"/>
              <a:gd name="T88" fmla="*/ 2147483647 w 564"/>
              <a:gd name="T89" fmla="*/ 2147483647 h 588"/>
              <a:gd name="T90" fmla="*/ 2147483647 w 564"/>
              <a:gd name="T91" fmla="*/ 2147483647 h 588"/>
              <a:gd name="T92" fmla="*/ 2147483647 w 564"/>
              <a:gd name="T93" fmla="*/ 2147483647 h 588"/>
              <a:gd name="T94" fmla="*/ 2147483647 w 564"/>
              <a:gd name="T95" fmla="*/ 2147483647 h 588"/>
              <a:gd name="T96" fmla="*/ 2147483647 w 564"/>
              <a:gd name="T97" fmla="*/ 2147483647 h 588"/>
              <a:gd name="T98" fmla="*/ 2147483647 w 564"/>
              <a:gd name="T99" fmla="*/ 2147483647 h 588"/>
              <a:gd name="T100" fmla="*/ 2147483647 w 564"/>
              <a:gd name="T101" fmla="*/ 2147483647 h 588"/>
              <a:gd name="T102" fmla="*/ 2147483647 w 564"/>
              <a:gd name="T103" fmla="*/ 2147483647 h 588"/>
              <a:gd name="T104" fmla="*/ 0 w 564"/>
              <a:gd name="T105" fmla="*/ 2147483647 h 588"/>
              <a:gd name="T106" fmla="*/ 2147483647 w 564"/>
              <a:gd name="T107" fmla="*/ 2147483647 h 588"/>
              <a:gd name="T108" fmla="*/ 2147483647 w 564"/>
              <a:gd name="T109" fmla="*/ 2147483647 h 588"/>
              <a:gd name="T110" fmla="*/ 2147483647 w 564"/>
              <a:gd name="T111" fmla="*/ 2147483647 h 5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4"/>
              <a:gd name="T169" fmla="*/ 0 h 588"/>
              <a:gd name="T170" fmla="*/ 564 w 564"/>
              <a:gd name="T171" fmla="*/ 588 h 5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4" h="588">
                <a:moveTo>
                  <a:pt x="30" y="414"/>
                </a:moveTo>
                <a:lnTo>
                  <a:pt x="30" y="420"/>
                </a:lnTo>
                <a:lnTo>
                  <a:pt x="36" y="420"/>
                </a:lnTo>
                <a:lnTo>
                  <a:pt x="36" y="444"/>
                </a:lnTo>
                <a:lnTo>
                  <a:pt x="60" y="444"/>
                </a:lnTo>
                <a:lnTo>
                  <a:pt x="60" y="450"/>
                </a:lnTo>
                <a:lnTo>
                  <a:pt x="72" y="450"/>
                </a:lnTo>
                <a:lnTo>
                  <a:pt x="84" y="444"/>
                </a:lnTo>
                <a:lnTo>
                  <a:pt x="96" y="444"/>
                </a:lnTo>
                <a:lnTo>
                  <a:pt x="96" y="450"/>
                </a:lnTo>
                <a:lnTo>
                  <a:pt x="120" y="450"/>
                </a:lnTo>
                <a:lnTo>
                  <a:pt x="138" y="456"/>
                </a:lnTo>
                <a:lnTo>
                  <a:pt x="132" y="468"/>
                </a:lnTo>
                <a:lnTo>
                  <a:pt x="114" y="486"/>
                </a:lnTo>
                <a:lnTo>
                  <a:pt x="114" y="498"/>
                </a:lnTo>
                <a:lnTo>
                  <a:pt x="108" y="510"/>
                </a:lnTo>
                <a:lnTo>
                  <a:pt x="102" y="516"/>
                </a:lnTo>
                <a:lnTo>
                  <a:pt x="96" y="528"/>
                </a:lnTo>
                <a:lnTo>
                  <a:pt x="96" y="570"/>
                </a:lnTo>
                <a:lnTo>
                  <a:pt x="132" y="570"/>
                </a:lnTo>
                <a:lnTo>
                  <a:pt x="150" y="564"/>
                </a:lnTo>
                <a:lnTo>
                  <a:pt x="156" y="570"/>
                </a:lnTo>
                <a:lnTo>
                  <a:pt x="150" y="564"/>
                </a:lnTo>
                <a:lnTo>
                  <a:pt x="150" y="552"/>
                </a:lnTo>
                <a:lnTo>
                  <a:pt x="156" y="546"/>
                </a:lnTo>
                <a:lnTo>
                  <a:pt x="162" y="546"/>
                </a:lnTo>
                <a:lnTo>
                  <a:pt x="174" y="552"/>
                </a:lnTo>
                <a:lnTo>
                  <a:pt x="180" y="558"/>
                </a:lnTo>
                <a:lnTo>
                  <a:pt x="192" y="558"/>
                </a:lnTo>
                <a:lnTo>
                  <a:pt x="210" y="564"/>
                </a:lnTo>
                <a:lnTo>
                  <a:pt x="216" y="576"/>
                </a:lnTo>
                <a:lnTo>
                  <a:pt x="252" y="576"/>
                </a:lnTo>
                <a:lnTo>
                  <a:pt x="258" y="582"/>
                </a:lnTo>
                <a:lnTo>
                  <a:pt x="258" y="588"/>
                </a:lnTo>
                <a:lnTo>
                  <a:pt x="270" y="588"/>
                </a:lnTo>
                <a:lnTo>
                  <a:pt x="276" y="582"/>
                </a:lnTo>
                <a:lnTo>
                  <a:pt x="276" y="570"/>
                </a:lnTo>
                <a:lnTo>
                  <a:pt x="294" y="570"/>
                </a:lnTo>
                <a:lnTo>
                  <a:pt x="312" y="588"/>
                </a:lnTo>
                <a:lnTo>
                  <a:pt x="330" y="588"/>
                </a:lnTo>
                <a:lnTo>
                  <a:pt x="336" y="582"/>
                </a:lnTo>
                <a:lnTo>
                  <a:pt x="354" y="570"/>
                </a:lnTo>
                <a:lnTo>
                  <a:pt x="372" y="570"/>
                </a:lnTo>
                <a:lnTo>
                  <a:pt x="390" y="558"/>
                </a:lnTo>
                <a:lnTo>
                  <a:pt x="402" y="564"/>
                </a:lnTo>
                <a:lnTo>
                  <a:pt x="420" y="570"/>
                </a:lnTo>
                <a:lnTo>
                  <a:pt x="432" y="582"/>
                </a:lnTo>
                <a:lnTo>
                  <a:pt x="438" y="582"/>
                </a:lnTo>
                <a:lnTo>
                  <a:pt x="438" y="540"/>
                </a:lnTo>
                <a:lnTo>
                  <a:pt x="426" y="540"/>
                </a:lnTo>
                <a:lnTo>
                  <a:pt x="426" y="534"/>
                </a:lnTo>
                <a:lnTo>
                  <a:pt x="432" y="528"/>
                </a:lnTo>
                <a:lnTo>
                  <a:pt x="432" y="522"/>
                </a:lnTo>
                <a:lnTo>
                  <a:pt x="438" y="516"/>
                </a:lnTo>
                <a:lnTo>
                  <a:pt x="456" y="516"/>
                </a:lnTo>
                <a:lnTo>
                  <a:pt x="462" y="522"/>
                </a:lnTo>
                <a:lnTo>
                  <a:pt x="468" y="522"/>
                </a:lnTo>
                <a:lnTo>
                  <a:pt x="468" y="504"/>
                </a:lnTo>
                <a:lnTo>
                  <a:pt x="462" y="492"/>
                </a:lnTo>
                <a:lnTo>
                  <a:pt x="480" y="492"/>
                </a:lnTo>
                <a:lnTo>
                  <a:pt x="486" y="474"/>
                </a:lnTo>
                <a:lnTo>
                  <a:pt x="486" y="462"/>
                </a:lnTo>
                <a:lnTo>
                  <a:pt x="480" y="462"/>
                </a:lnTo>
                <a:lnTo>
                  <a:pt x="474" y="456"/>
                </a:lnTo>
                <a:lnTo>
                  <a:pt x="462" y="456"/>
                </a:lnTo>
                <a:lnTo>
                  <a:pt x="456" y="444"/>
                </a:lnTo>
                <a:lnTo>
                  <a:pt x="450" y="444"/>
                </a:lnTo>
                <a:lnTo>
                  <a:pt x="444" y="432"/>
                </a:lnTo>
                <a:lnTo>
                  <a:pt x="432" y="432"/>
                </a:lnTo>
                <a:lnTo>
                  <a:pt x="420" y="426"/>
                </a:lnTo>
                <a:lnTo>
                  <a:pt x="420" y="420"/>
                </a:lnTo>
                <a:lnTo>
                  <a:pt x="414" y="420"/>
                </a:lnTo>
                <a:lnTo>
                  <a:pt x="408" y="408"/>
                </a:lnTo>
                <a:lnTo>
                  <a:pt x="396" y="396"/>
                </a:lnTo>
                <a:lnTo>
                  <a:pt x="396" y="390"/>
                </a:lnTo>
                <a:lnTo>
                  <a:pt x="402" y="390"/>
                </a:lnTo>
                <a:lnTo>
                  <a:pt x="408" y="384"/>
                </a:lnTo>
                <a:lnTo>
                  <a:pt x="396" y="372"/>
                </a:lnTo>
                <a:lnTo>
                  <a:pt x="390" y="372"/>
                </a:lnTo>
                <a:lnTo>
                  <a:pt x="384" y="366"/>
                </a:lnTo>
                <a:lnTo>
                  <a:pt x="384" y="354"/>
                </a:lnTo>
                <a:lnTo>
                  <a:pt x="390" y="354"/>
                </a:lnTo>
                <a:lnTo>
                  <a:pt x="390" y="360"/>
                </a:lnTo>
                <a:lnTo>
                  <a:pt x="402" y="360"/>
                </a:lnTo>
                <a:lnTo>
                  <a:pt x="402" y="354"/>
                </a:lnTo>
                <a:lnTo>
                  <a:pt x="414" y="354"/>
                </a:lnTo>
                <a:lnTo>
                  <a:pt x="414" y="348"/>
                </a:lnTo>
                <a:lnTo>
                  <a:pt x="420" y="342"/>
                </a:lnTo>
                <a:lnTo>
                  <a:pt x="426" y="342"/>
                </a:lnTo>
                <a:lnTo>
                  <a:pt x="438" y="348"/>
                </a:lnTo>
                <a:lnTo>
                  <a:pt x="450" y="336"/>
                </a:lnTo>
                <a:lnTo>
                  <a:pt x="468" y="330"/>
                </a:lnTo>
                <a:lnTo>
                  <a:pt x="468" y="324"/>
                </a:lnTo>
                <a:lnTo>
                  <a:pt x="492" y="324"/>
                </a:lnTo>
                <a:lnTo>
                  <a:pt x="492" y="318"/>
                </a:lnTo>
                <a:lnTo>
                  <a:pt x="510" y="318"/>
                </a:lnTo>
                <a:lnTo>
                  <a:pt x="510" y="312"/>
                </a:lnTo>
                <a:lnTo>
                  <a:pt x="516" y="306"/>
                </a:lnTo>
                <a:lnTo>
                  <a:pt x="522" y="306"/>
                </a:lnTo>
                <a:lnTo>
                  <a:pt x="528" y="300"/>
                </a:lnTo>
                <a:lnTo>
                  <a:pt x="540" y="312"/>
                </a:lnTo>
                <a:lnTo>
                  <a:pt x="552" y="312"/>
                </a:lnTo>
                <a:lnTo>
                  <a:pt x="558" y="300"/>
                </a:lnTo>
                <a:lnTo>
                  <a:pt x="558" y="294"/>
                </a:lnTo>
                <a:lnTo>
                  <a:pt x="564" y="288"/>
                </a:lnTo>
                <a:lnTo>
                  <a:pt x="564" y="282"/>
                </a:lnTo>
                <a:lnTo>
                  <a:pt x="552" y="282"/>
                </a:lnTo>
                <a:lnTo>
                  <a:pt x="558" y="276"/>
                </a:lnTo>
                <a:lnTo>
                  <a:pt x="558" y="264"/>
                </a:lnTo>
                <a:lnTo>
                  <a:pt x="552" y="264"/>
                </a:lnTo>
                <a:lnTo>
                  <a:pt x="546" y="270"/>
                </a:lnTo>
                <a:lnTo>
                  <a:pt x="546" y="252"/>
                </a:lnTo>
                <a:lnTo>
                  <a:pt x="540" y="246"/>
                </a:lnTo>
                <a:lnTo>
                  <a:pt x="534" y="246"/>
                </a:lnTo>
                <a:lnTo>
                  <a:pt x="528" y="240"/>
                </a:lnTo>
                <a:lnTo>
                  <a:pt x="528" y="234"/>
                </a:lnTo>
                <a:lnTo>
                  <a:pt x="540" y="228"/>
                </a:lnTo>
                <a:lnTo>
                  <a:pt x="546" y="222"/>
                </a:lnTo>
                <a:lnTo>
                  <a:pt x="540" y="216"/>
                </a:lnTo>
                <a:lnTo>
                  <a:pt x="534" y="216"/>
                </a:lnTo>
                <a:lnTo>
                  <a:pt x="540" y="210"/>
                </a:lnTo>
                <a:lnTo>
                  <a:pt x="540" y="204"/>
                </a:lnTo>
                <a:lnTo>
                  <a:pt x="528" y="204"/>
                </a:lnTo>
                <a:lnTo>
                  <a:pt x="528" y="192"/>
                </a:lnTo>
                <a:lnTo>
                  <a:pt x="534" y="192"/>
                </a:lnTo>
                <a:lnTo>
                  <a:pt x="534" y="174"/>
                </a:lnTo>
                <a:lnTo>
                  <a:pt x="522" y="174"/>
                </a:lnTo>
                <a:lnTo>
                  <a:pt x="516" y="168"/>
                </a:lnTo>
                <a:lnTo>
                  <a:pt x="510" y="168"/>
                </a:lnTo>
                <a:lnTo>
                  <a:pt x="504" y="162"/>
                </a:lnTo>
                <a:lnTo>
                  <a:pt x="504" y="150"/>
                </a:lnTo>
                <a:lnTo>
                  <a:pt x="510" y="150"/>
                </a:lnTo>
                <a:lnTo>
                  <a:pt x="522" y="138"/>
                </a:lnTo>
                <a:lnTo>
                  <a:pt x="522" y="120"/>
                </a:lnTo>
                <a:lnTo>
                  <a:pt x="516" y="114"/>
                </a:lnTo>
                <a:lnTo>
                  <a:pt x="510" y="114"/>
                </a:lnTo>
                <a:lnTo>
                  <a:pt x="510" y="96"/>
                </a:lnTo>
                <a:lnTo>
                  <a:pt x="504" y="90"/>
                </a:lnTo>
                <a:lnTo>
                  <a:pt x="486" y="84"/>
                </a:lnTo>
                <a:lnTo>
                  <a:pt x="486" y="78"/>
                </a:lnTo>
                <a:lnTo>
                  <a:pt x="480" y="66"/>
                </a:lnTo>
                <a:lnTo>
                  <a:pt x="474" y="60"/>
                </a:lnTo>
                <a:lnTo>
                  <a:pt x="456" y="60"/>
                </a:lnTo>
                <a:lnTo>
                  <a:pt x="450" y="54"/>
                </a:lnTo>
                <a:lnTo>
                  <a:pt x="444" y="54"/>
                </a:lnTo>
                <a:lnTo>
                  <a:pt x="438" y="48"/>
                </a:lnTo>
                <a:lnTo>
                  <a:pt x="426" y="48"/>
                </a:lnTo>
                <a:lnTo>
                  <a:pt x="420" y="42"/>
                </a:lnTo>
                <a:lnTo>
                  <a:pt x="396" y="42"/>
                </a:lnTo>
                <a:lnTo>
                  <a:pt x="384" y="54"/>
                </a:lnTo>
                <a:lnTo>
                  <a:pt x="342" y="54"/>
                </a:lnTo>
                <a:lnTo>
                  <a:pt x="342" y="72"/>
                </a:lnTo>
                <a:lnTo>
                  <a:pt x="300" y="72"/>
                </a:lnTo>
                <a:lnTo>
                  <a:pt x="300" y="60"/>
                </a:lnTo>
                <a:lnTo>
                  <a:pt x="312" y="48"/>
                </a:lnTo>
                <a:lnTo>
                  <a:pt x="312" y="42"/>
                </a:lnTo>
                <a:lnTo>
                  <a:pt x="318" y="30"/>
                </a:lnTo>
                <a:lnTo>
                  <a:pt x="294" y="42"/>
                </a:lnTo>
                <a:lnTo>
                  <a:pt x="252" y="36"/>
                </a:lnTo>
                <a:lnTo>
                  <a:pt x="246" y="30"/>
                </a:lnTo>
                <a:lnTo>
                  <a:pt x="246" y="18"/>
                </a:lnTo>
                <a:lnTo>
                  <a:pt x="240" y="6"/>
                </a:lnTo>
                <a:lnTo>
                  <a:pt x="234" y="6"/>
                </a:lnTo>
                <a:lnTo>
                  <a:pt x="234" y="12"/>
                </a:lnTo>
                <a:lnTo>
                  <a:pt x="228" y="6"/>
                </a:lnTo>
                <a:lnTo>
                  <a:pt x="204" y="6"/>
                </a:lnTo>
                <a:lnTo>
                  <a:pt x="198" y="0"/>
                </a:lnTo>
                <a:lnTo>
                  <a:pt x="168" y="0"/>
                </a:lnTo>
                <a:lnTo>
                  <a:pt x="192" y="36"/>
                </a:lnTo>
                <a:lnTo>
                  <a:pt x="180" y="48"/>
                </a:lnTo>
                <a:lnTo>
                  <a:pt x="198" y="72"/>
                </a:lnTo>
                <a:lnTo>
                  <a:pt x="216" y="90"/>
                </a:lnTo>
                <a:lnTo>
                  <a:pt x="186" y="78"/>
                </a:lnTo>
                <a:lnTo>
                  <a:pt x="162" y="84"/>
                </a:lnTo>
                <a:lnTo>
                  <a:pt x="162" y="108"/>
                </a:lnTo>
                <a:lnTo>
                  <a:pt x="132" y="108"/>
                </a:lnTo>
                <a:lnTo>
                  <a:pt x="126" y="96"/>
                </a:lnTo>
                <a:lnTo>
                  <a:pt x="84" y="96"/>
                </a:lnTo>
                <a:lnTo>
                  <a:pt x="84" y="126"/>
                </a:lnTo>
                <a:lnTo>
                  <a:pt x="90" y="126"/>
                </a:lnTo>
                <a:lnTo>
                  <a:pt x="84" y="132"/>
                </a:lnTo>
                <a:lnTo>
                  <a:pt x="90" y="144"/>
                </a:lnTo>
                <a:lnTo>
                  <a:pt x="78" y="150"/>
                </a:lnTo>
                <a:lnTo>
                  <a:pt x="72" y="150"/>
                </a:lnTo>
                <a:lnTo>
                  <a:pt x="72" y="168"/>
                </a:lnTo>
                <a:lnTo>
                  <a:pt x="78" y="174"/>
                </a:lnTo>
                <a:lnTo>
                  <a:pt x="66" y="174"/>
                </a:lnTo>
                <a:lnTo>
                  <a:pt x="54" y="180"/>
                </a:lnTo>
                <a:lnTo>
                  <a:pt x="48" y="180"/>
                </a:lnTo>
                <a:lnTo>
                  <a:pt x="48" y="186"/>
                </a:lnTo>
                <a:lnTo>
                  <a:pt x="54" y="192"/>
                </a:lnTo>
                <a:lnTo>
                  <a:pt x="60" y="192"/>
                </a:lnTo>
                <a:lnTo>
                  <a:pt x="72" y="204"/>
                </a:lnTo>
                <a:lnTo>
                  <a:pt x="72" y="210"/>
                </a:lnTo>
                <a:lnTo>
                  <a:pt x="66" y="210"/>
                </a:lnTo>
                <a:lnTo>
                  <a:pt x="60" y="216"/>
                </a:lnTo>
                <a:lnTo>
                  <a:pt x="54" y="228"/>
                </a:lnTo>
                <a:lnTo>
                  <a:pt x="48" y="228"/>
                </a:lnTo>
                <a:lnTo>
                  <a:pt x="42" y="234"/>
                </a:lnTo>
                <a:lnTo>
                  <a:pt x="42" y="240"/>
                </a:lnTo>
                <a:lnTo>
                  <a:pt x="18" y="240"/>
                </a:lnTo>
                <a:lnTo>
                  <a:pt x="12" y="234"/>
                </a:lnTo>
                <a:lnTo>
                  <a:pt x="6" y="234"/>
                </a:lnTo>
                <a:lnTo>
                  <a:pt x="12" y="258"/>
                </a:lnTo>
                <a:lnTo>
                  <a:pt x="12" y="264"/>
                </a:lnTo>
                <a:lnTo>
                  <a:pt x="18" y="270"/>
                </a:lnTo>
                <a:lnTo>
                  <a:pt x="18" y="276"/>
                </a:lnTo>
                <a:lnTo>
                  <a:pt x="6" y="282"/>
                </a:lnTo>
                <a:lnTo>
                  <a:pt x="0" y="288"/>
                </a:lnTo>
                <a:lnTo>
                  <a:pt x="6" y="294"/>
                </a:lnTo>
                <a:lnTo>
                  <a:pt x="6" y="306"/>
                </a:lnTo>
                <a:lnTo>
                  <a:pt x="0" y="312"/>
                </a:lnTo>
                <a:lnTo>
                  <a:pt x="0" y="324"/>
                </a:lnTo>
                <a:lnTo>
                  <a:pt x="12" y="324"/>
                </a:lnTo>
                <a:lnTo>
                  <a:pt x="24" y="336"/>
                </a:lnTo>
                <a:lnTo>
                  <a:pt x="24" y="354"/>
                </a:lnTo>
                <a:lnTo>
                  <a:pt x="30" y="360"/>
                </a:lnTo>
                <a:lnTo>
                  <a:pt x="18" y="360"/>
                </a:lnTo>
                <a:lnTo>
                  <a:pt x="12" y="366"/>
                </a:lnTo>
                <a:lnTo>
                  <a:pt x="12" y="384"/>
                </a:lnTo>
                <a:lnTo>
                  <a:pt x="18" y="390"/>
                </a:lnTo>
                <a:lnTo>
                  <a:pt x="24" y="390"/>
                </a:lnTo>
                <a:lnTo>
                  <a:pt x="36" y="396"/>
                </a:lnTo>
                <a:lnTo>
                  <a:pt x="36" y="408"/>
                </a:lnTo>
                <a:lnTo>
                  <a:pt x="30" y="414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France"/>
          <p:cNvSpPr>
            <a:spLocks noEditPoints="1"/>
          </p:cNvSpPr>
          <p:nvPr/>
        </p:nvSpPr>
        <p:spPr bwMode="gray">
          <a:xfrm>
            <a:off x="1051191" y="3167310"/>
            <a:ext cx="2583487" cy="2236782"/>
          </a:xfrm>
          <a:custGeom>
            <a:avLst/>
            <a:gdLst>
              <a:gd name="T0" fmla="*/ 2147483647 w 230"/>
              <a:gd name="T1" fmla="*/ 2147483647 h 198"/>
              <a:gd name="T2" fmla="*/ 2147483647 w 230"/>
              <a:gd name="T3" fmla="*/ 2147483647 h 198"/>
              <a:gd name="T4" fmla="*/ 2147483647 w 230"/>
              <a:gd name="T5" fmla="*/ 2147483647 h 198"/>
              <a:gd name="T6" fmla="*/ 2147483647 w 230"/>
              <a:gd name="T7" fmla="*/ 2147483647 h 198"/>
              <a:gd name="T8" fmla="*/ 2147483647 w 230"/>
              <a:gd name="T9" fmla="*/ 2147483647 h 198"/>
              <a:gd name="T10" fmla="*/ 2147483647 w 230"/>
              <a:gd name="T11" fmla="*/ 2147483647 h 198"/>
              <a:gd name="T12" fmla="*/ 2147483647 w 230"/>
              <a:gd name="T13" fmla="*/ 2147483647 h 198"/>
              <a:gd name="T14" fmla="*/ 2147483647 w 230"/>
              <a:gd name="T15" fmla="*/ 2147483647 h 198"/>
              <a:gd name="T16" fmla="*/ 2147483647 w 230"/>
              <a:gd name="T17" fmla="*/ 2147483647 h 198"/>
              <a:gd name="T18" fmla="*/ 2147483647 w 230"/>
              <a:gd name="T19" fmla="*/ 2147483647 h 198"/>
              <a:gd name="T20" fmla="*/ 2147483647 w 230"/>
              <a:gd name="T21" fmla="*/ 2147483647 h 198"/>
              <a:gd name="T22" fmla="*/ 2147483647 w 230"/>
              <a:gd name="T23" fmla="*/ 2147483647 h 198"/>
              <a:gd name="T24" fmla="*/ 2147483647 w 230"/>
              <a:gd name="T25" fmla="*/ 2147483647 h 198"/>
              <a:gd name="T26" fmla="*/ 2147483647 w 230"/>
              <a:gd name="T27" fmla="*/ 2147483647 h 198"/>
              <a:gd name="T28" fmla="*/ 2147483647 w 230"/>
              <a:gd name="T29" fmla="*/ 2147483647 h 198"/>
              <a:gd name="T30" fmla="*/ 2147483647 w 230"/>
              <a:gd name="T31" fmla="*/ 2147483647 h 198"/>
              <a:gd name="T32" fmla="*/ 2147483647 w 230"/>
              <a:gd name="T33" fmla="*/ 2147483647 h 198"/>
              <a:gd name="T34" fmla="*/ 2147483647 w 230"/>
              <a:gd name="T35" fmla="*/ 2147483647 h 198"/>
              <a:gd name="T36" fmla="*/ 2147483647 w 230"/>
              <a:gd name="T37" fmla="*/ 2147483647 h 198"/>
              <a:gd name="T38" fmla="*/ 2147483647 w 230"/>
              <a:gd name="T39" fmla="*/ 2147483647 h 198"/>
              <a:gd name="T40" fmla="*/ 2147483647 w 230"/>
              <a:gd name="T41" fmla="*/ 2147483647 h 198"/>
              <a:gd name="T42" fmla="*/ 2147483647 w 230"/>
              <a:gd name="T43" fmla="*/ 2147483647 h 198"/>
              <a:gd name="T44" fmla="*/ 2147483647 w 230"/>
              <a:gd name="T45" fmla="*/ 2147483647 h 198"/>
              <a:gd name="T46" fmla="*/ 2147483647 w 230"/>
              <a:gd name="T47" fmla="*/ 2147483647 h 198"/>
              <a:gd name="T48" fmla="*/ 2147483647 w 230"/>
              <a:gd name="T49" fmla="*/ 2147483647 h 198"/>
              <a:gd name="T50" fmla="*/ 2147483647 w 230"/>
              <a:gd name="T51" fmla="*/ 2147483647 h 198"/>
              <a:gd name="T52" fmla="*/ 2147483647 w 230"/>
              <a:gd name="T53" fmla="*/ 2147483647 h 198"/>
              <a:gd name="T54" fmla="*/ 2147483647 w 230"/>
              <a:gd name="T55" fmla="*/ 2147483647 h 198"/>
              <a:gd name="T56" fmla="*/ 2147483647 w 230"/>
              <a:gd name="T57" fmla="*/ 2147483647 h 198"/>
              <a:gd name="T58" fmla="*/ 2147483647 w 230"/>
              <a:gd name="T59" fmla="*/ 2147483647 h 198"/>
              <a:gd name="T60" fmla="*/ 2147483647 w 230"/>
              <a:gd name="T61" fmla="*/ 2147483647 h 198"/>
              <a:gd name="T62" fmla="*/ 2147483647 w 230"/>
              <a:gd name="T63" fmla="*/ 2147483647 h 198"/>
              <a:gd name="T64" fmla="*/ 2147483647 w 230"/>
              <a:gd name="T65" fmla="*/ 2147483647 h 198"/>
              <a:gd name="T66" fmla="*/ 2147483647 w 230"/>
              <a:gd name="T67" fmla="*/ 2147483647 h 198"/>
              <a:gd name="T68" fmla="*/ 2147483647 w 230"/>
              <a:gd name="T69" fmla="*/ 2147483647 h 198"/>
              <a:gd name="T70" fmla="*/ 2147483647 w 230"/>
              <a:gd name="T71" fmla="*/ 2147483647 h 198"/>
              <a:gd name="T72" fmla="*/ 2147483647 w 230"/>
              <a:gd name="T73" fmla="*/ 2147483647 h 198"/>
              <a:gd name="T74" fmla="*/ 2147483647 w 230"/>
              <a:gd name="T75" fmla="*/ 2147483647 h 198"/>
              <a:gd name="T76" fmla="*/ 2147483647 w 230"/>
              <a:gd name="T77" fmla="*/ 2147483647 h 198"/>
              <a:gd name="T78" fmla="*/ 2147483647 w 230"/>
              <a:gd name="T79" fmla="*/ 2147483647 h 198"/>
              <a:gd name="T80" fmla="*/ 2147483647 w 230"/>
              <a:gd name="T81" fmla="*/ 2147483647 h 198"/>
              <a:gd name="T82" fmla="*/ 2147483647 w 230"/>
              <a:gd name="T83" fmla="*/ 2147483647 h 198"/>
              <a:gd name="T84" fmla="*/ 2147483647 w 230"/>
              <a:gd name="T85" fmla="*/ 2147483647 h 198"/>
              <a:gd name="T86" fmla="*/ 2147483647 w 230"/>
              <a:gd name="T87" fmla="*/ 2147483647 h 198"/>
              <a:gd name="T88" fmla="*/ 2147483647 w 230"/>
              <a:gd name="T89" fmla="*/ 2147483647 h 198"/>
              <a:gd name="T90" fmla="*/ 2147483647 w 230"/>
              <a:gd name="T91" fmla="*/ 2147483647 h 198"/>
              <a:gd name="T92" fmla="*/ 2147483647 w 230"/>
              <a:gd name="T93" fmla="*/ 2147483647 h 198"/>
              <a:gd name="T94" fmla="*/ 2147483647 w 230"/>
              <a:gd name="T95" fmla="*/ 2147483647 h 198"/>
              <a:gd name="T96" fmla="*/ 2147483647 w 230"/>
              <a:gd name="T97" fmla="*/ 2147483647 h 198"/>
              <a:gd name="T98" fmla="*/ 2147483647 w 230"/>
              <a:gd name="T99" fmla="*/ 2147483647 h 198"/>
              <a:gd name="T100" fmla="*/ 2147483647 w 230"/>
              <a:gd name="T101" fmla="*/ 2147483647 h 198"/>
              <a:gd name="T102" fmla="*/ 2147483647 w 230"/>
              <a:gd name="T103" fmla="*/ 2147483647 h 198"/>
              <a:gd name="T104" fmla="*/ 2147483647 w 230"/>
              <a:gd name="T105" fmla="*/ 2147483647 h 198"/>
              <a:gd name="T106" fmla="*/ 2147483647 w 230"/>
              <a:gd name="T107" fmla="*/ 2147483647 h 198"/>
              <a:gd name="T108" fmla="*/ 2147483647 w 230"/>
              <a:gd name="T109" fmla="*/ 2147483647 h 198"/>
              <a:gd name="T110" fmla="*/ 2147483647 w 230"/>
              <a:gd name="T111" fmla="*/ 2147483647 h 198"/>
              <a:gd name="T112" fmla="*/ 2147483647 w 230"/>
              <a:gd name="T113" fmla="*/ 2147483647 h 198"/>
              <a:gd name="T114" fmla="*/ 2147483647 w 230"/>
              <a:gd name="T115" fmla="*/ 2147483647 h 198"/>
              <a:gd name="T116" fmla="*/ 2147483647 w 230"/>
              <a:gd name="T117" fmla="*/ 2147483647 h 198"/>
              <a:gd name="T118" fmla="*/ 2147483647 w 230"/>
              <a:gd name="T119" fmla="*/ 2147483647 h 198"/>
              <a:gd name="T120" fmla="*/ 2147483647 w 230"/>
              <a:gd name="T121" fmla="*/ 2147483647 h 19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0"/>
              <a:gd name="T184" fmla="*/ 0 h 198"/>
              <a:gd name="T185" fmla="*/ 230 w 230"/>
              <a:gd name="T186" fmla="*/ 198 h 19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0" h="198">
                <a:moveTo>
                  <a:pt x="230" y="172"/>
                </a:moveTo>
                <a:lnTo>
                  <a:pt x="230" y="172"/>
                </a:lnTo>
                <a:lnTo>
                  <a:pt x="230" y="166"/>
                </a:lnTo>
                <a:lnTo>
                  <a:pt x="228" y="166"/>
                </a:lnTo>
                <a:lnTo>
                  <a:pt x="224" y="168"/>
                </a:lnTo>
                <a:lnTo>
                  <a:pt x="224" y="170"/>
                </a:lnTo>
                <a:lnTo>
                  <a:pt x="220" y="172"/>
                </a:lnTo>
                <a:lnTo>
                  <a:pt x="218" y="174"/>
                </a:lnTo>
                <a:lnTo>
                  <a:pt x="216" y="178"/>
                </a:lnTo>
                <a:lnTo>
                  <a:pt x="216" y="182"/>
                </a:lnTo>
                <a:lnTo>
                  <a:pt x="218" y="186"/>
                </a:lnTo>
                <a:lnTo>
                  <a:pt x="218" y="190"/>
                </a:lnTo>
                <a:lnTo>
                  <a:pt x="218" y="192"/>
                </a:lnTo>
                <a:lnTo>
                  <a:pt x="218" y="194"/>
                </a:lnTo>
                <a:lnTo>
                  <a:pt x="222" y="196"/>
                </a:lnTo>
                <a:lnTo>
                  <a:pt x="224" y="198"/>
                </a:lnTo>
                <a:lnTo>
                  <a:pt x="230" y="192"/>
                </a:lnTo>
                <a:lnTo>
                  <a:pt x="230" y="186"/>
                </a:lnTo>
                <a:lnTo>
                  <a:pt x="228" y="186"/>
                </a:lnTo>
                <a:lnTo>
                  <a:pt x="230" y="184"/>
                </a:lnTo>
                <a:lnTo>
                  <a:pt x="230" y="172"/>
                </a:lnTo>
                <a:close/>
                <a:moveTo>
                  <a:pt x="198" y="40"/>
                </a:moveTo>
                <a:lnTo>
                  <a:pt x="198" y="40"/>
                </a:lnTo>
                <a:lnTo>
                  <a:pt x="196" y="40"/>
                </a:lnTo>
                <a:lnTo>
                  <a:pt x="192" y="40"/>
                </a:lnTo>
                <a:lnTo>
                  <a:pt x="190" y="40"/>
                </a:lnTo>
                <a:lnTo>
                  <a:pt x="184" y="40"/>
                </a:lnTo>
                <a:lnTo>
                  <a:pt x="184" y="34"/>
                </a:lnTo>
                <a:lnTo>
                  <a:pt x="182" y="34"/>
                </a:lnTo>
                <a:lnTo>
                  <a:pt x="182" y="32"/>
                </a:lnTo>
                <a:lnTo>
                  <a:pt x="178" y="30"/>
                </a:lnTo>
                <a:lnTo>
                  <a:pt x="174" y="34"/>
                </a:lnTo>
                <a:lnTo>
                  <a:pt x="172" y="32"/>
                </a:lnTo>
                <a:lnTo>
                  <a:pt x="166" y="32"/>
                </a:lnTo>
                <a:lnTo>
                  <a:pt x="164" y="28"/>
                </a:lnTo>
                <a:lnTo>
                  <a:pt x="162" y="28"/>
                </a:lnTo>
                <a:lnTo>
                  <a:pt x="158" y="28"/>
                </a:lnTo>
                <a:lnTo>
                  <a:pt x="156" y="28"/>
                </a:lnTo>
                <a:lnTo>
                  <a:pt x="156" y="22"/>
                </a:lnTo>
                <a:lnTo>
                  <a:pt x="152" y="24"/>
                </a:lnTo>
                <a:lnTo>
                  <a:pt x="146" y="24"/>
                </a:lnTo>
                <a:lnTo>
                  <a:pt x="146" y="18"/>
                </a:lnTo>
                <a:lnTo>
                  <a:pt x="144" y="16"/>
                </a:lnTo>
                <a:lnTo>
                  <a:pt x="142" y="14"/>
                </a:lnTo>
                <a:lnTo>
                  <a:pt x="136" y="14"/>
                </a:lnTo>
                <a:lnTo>
                  <a:pt x="132" y="12"/>
                </a:lnTo>
                <a:lnTo>
                  <a:pt x="126" y="10"/>
                </a:lnTo>
                <a:lnTo>
                  <a:pt x="126" y="6"/>
                </a:lnTo>
                <a:lnTo>
                  <a:pt x="126" y="0"/>
                </a:lnTo>
                <a:lnTo>
                  <a:pt x="118" y="0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04" y="4"/>
                </a:lnTo>
                <a:lnTo>
                  <a:pt x="104" y="6"/>
                </a:lnTo>
                <a:lnTo>
                  <a:pt x="104" y="8"/>
                </a:lnTo>
                <a:lnTo>
                  <a:pt x="104" y="12"/>
                </a:lnTo>
                <a:lnTo>
                  <a:pt x="106" y="14"/>
                </a:lnTo>
                <a:lnTo>
                  <a:pt x="106" y="20"/>
                </a:lnTo>
                <a:lnTo>
                  <a:pt x="104" y="22"/>
                </a:lnTo>
                <a:lnTo>
                  <a:pt x="98" y="24"/>
                </a:lnTo>
                <a:lnTo>
                  <a:pt x="92" y="24"/>
                </a:lnTo>
                <a:lnTo>
                  <a:pt x="82" y="32"/>
                </a:lnTo>
                <a:lnTo>
                  <a:pt x="86" y="34"/>
                </a:lnTo>
                <a:lnTo>
                  <a:pt x="84" y="34"/>
                </a:lnTo>
                <a:lnTo>
                  <a:pt x="82" y="34"/>
                </a:lnTo>
                <a:lnTo>
                  <a:pt x="76" y="38"/>
                </a:lnTo>
                <a:lnTo>
                  <a:pt x="68" y="38"/>
                </a:lnTo>
                <a:lnTo>
                  <a:pt x="66" y="36"/>
                </a:lnTo>
                <a:lnTo>
                  <a:pt x="60" y="30"/>
                </a:lnTo>
                <a:lnTo>
                  <a:pt x="58" y="30"/>
                </a:lnTo>
                <a:lnTo>
                  <a:pt x="56" y="28"/>
                </a:lnTo>
                <a:lnTo>
                  <a:pt x="52" y="28"/>
                </a:lnTo>
                <a:lnTo>
                  <a:pt x="52" y="30"/>
                </a:lnTo>
                <a:lnTo>
                  <a:pt x="52" y="34"/>
                </a:lnTo>
                <a:lnTo>
                  <a:pt x="54" y="34"/>
                </a:lnTo>
                <a:lnTo>
                  <a:pt x="56" y="38"/>
                </a:lnTo>
                <a:lnTo>
                  <a:pt x="58" y="40"/>
                </a:lnTo>
                <a:lnTo>
                  <a:pt x="58" y="46"/>
                </a:lnTo>
                <a:lnTo>
                  <a:pt x="56" y="48"/>
                </a:lnTo>
                <a:lnTo>
                  <a:pt x="54" y="48"/>
                </a:lnTo>
                <a:lnTo>
                  <a:pt x="48" y="48"/>
                </a:lnTo>
                <a:lnTo>
                  <a:pt x="38" y="48"/>
                </a:lnTo>
                <a:lnTo>
                  <a:pt x="38" y="54"/>
                </a:lnTo>
                <a:lnTo>
                  <a:pt x="36" y="52"/>
                </a:lnTo>
                <a:lnTo>
                  <a:pt x="34" y="48"/>
                </a:lnTo>
                <a:lnTo>
                  <a:pt x="32" y="48"/>
                </a:lnTo>
                <a:lnTo>
                  <a:pt x="30" y="46"/>
                </a:lnTo>
                <a:lnTo>
                  <a:pt x="26" y="46"/>
                </a:lnTo>
                <a:lnTo>
                  <a:pt x="24" y="48"/>
                </a:lnTo>
                <a:lnTo>
                  <a:pt x="22" y="48"/>
                </a:lnTo>
                <a:lnTo>
                  <a:pt x="20" y="48"/>
                </a:lnTo>
                <a:lnTo>
                  <a:pt x="16" y="48"/>
                </a:lnTo>
                <a:lnTo>
                  <a:pt x="12" y="50"/>
                </a:lnTo>
                <a:lnTo>
                  <a:pt x="8" y="50"/>
                </a:lnTo>
                <a:lnTo>
                  <a:pt x="6" y="52"/>
                </a:lnTo>
                <a:lnTo>
                  <a:pt x="4" y="54"/>
                </a:lnTo>
                <a:lnTo>
                  <a:pt x="6" y="56"/>
                </a:lnTo>
                <a:lnTo>
                  <a:pt x="8" y="56"/>
                </a:lnTo>
                <a:lnTo>
                  <a:pt x="10" y="58"/>
                </a:lnTo>
                <a:lnTo>
                  <a:pt x="10" y="60"/>
                </a:lnTo>
                <a:lnTo>
                  <a:pt x="6" y="60"/>
                </a:lnTo>
                <a:lnTo>
                  <a:pt x="2" y="60"/>
                </a:lnTo>
                <a:lnTo>
                  <a:pt x="0" y="60"/>
                </a:lnTo>
                <a:lnTo>
                  <a:pt x="0" y="62"/>
                </a:lnTo>
                <a:lnTo>
                  <a:pt x="6" y="66"/>
                </a:lnTo>
                <a:lnTo>
                  <a:pt x="12" y="66"/>
                </a:lnTo>
                <a:lnTo>
                  <a:pt x="12" y="64"/>
                </a:lnTo>
                <a:lnTo>
                  <a:pt x="26" y="72"/>
                </a:lnTo>
                <a:lnTo>
                  <a:pt x="32" y="72"/>
                </a:lnTo>
                <a:lnTo>
                  <a:pt x="38" y="76"/>
                </a:lnTo>
                <a:lnTo>
                  <a:pt x="48" y="76"/>
                </a:lnTo>
                <a:lnTo>
                  <a:pt x="40" y="80"/>
                </a:lnTo>
                <a:lnTo>
                  <a:pt x="42" y="84"/>
                </a:lnTo>
                <a:lnTo>
                  <a:pt x="44" y="86"/>
                </a:lnTo>
                <a:lnTo>
                  <a:pt x="46" y="92"/>
                </a:lnTo>
                <a:lnTo>
                  <a:pt x="52" y="96"/>
                </a:lnTo>
                <a:lnTo>
                  <a:pt x="58" y="96"/>
                </a:lnTo>
                <a:lnTo>
                  <a:pt x="58" y="106"/>
                </a:lnTo>
                <a:lnTo>
                  <a:pt x="62" y="114"/>
                </a:lnTo>
                <a:lnTo>
                  <a:pt x="66" y="124"/>
                </a:lnTo>
                <a:lnTo>
                  <a:pt x="58" y="114"/>
                </a:lnTo>
                <a:lnTo>
                  <a:pt x="58" y="118"/>
                </a:lnTo>
                <a:lnTo>
                  <a:pt x="56" y="120"/>
                </a:lnTo>
                <a:lnTo>
                  <a:pt x="56" y="132"/>
                </a:lnTo>
                <a:lnTo>
                  <a:pt x="54" y="134"/>
                </a:lnTo>
                <a:lnTo>
                  <a:pt x="52" y="144"/>
                </a:lnTo>
                <a:lnTo>
                  <a:pt x="52" y="146"/>
                </a:lnTo>
                <a:lnTo>
                  <a:pt x="50" y="150"/>
                </a:lnTo>
                <a:lnTo>
                  <a:pt x="50" y="152"/>
                </a:lnTo>
                <a:lnTo>
                  <a:pt x="48" y="152"/>
                </a:lnTo>
                <a:lnTo>
                  <a:pt x="48" y="154"/>
                </a:lnTo>
                <a:lnTo>
                  <a:pt x="46" y="156"/>
                </a:lnTo>
                <a:lnTo>
                  <a:pt x="44" y="158"/>
                </a:lnTo>
                <a:lnTo>
                  <a:pt x="46" y="160"/>
                </a:lnTo>
                <a:lnTo>
                  <a:pt x="46" y="158"/>
                </a:lnTo>
                <a:lnTo>
                  <a:pt x="48" y="158"/>
                </a:lnTo>
                <a:lnTo>
                  <a:pt x="52" y="160"/>
                </a:lnTo>
                <a:lnTo>
                  <a:pt x="52" y="162"/>
                </a:lnTo>
                <a:lnTo>
                  <a:pt x="50" y="164"/>
                </a:lnTo>
                <a:lnTo>
                  <a:pt x="60" y="164"/>
                </a:lnTo>
                <a:lnTo>
                  <a:pt x="64" y="168"/>
                </a:lnTo>
                <a:lnTo>
                  <a:pt x="66" y="166"/>
                </a:lnTo>
                <a:lnTo>
                  <a:pt x="68" y="166"/>
                </a:lnTo>
                <a:lnTo>
                  <a:pt x="72" y="170"/>
                </a:lnTo>
                <a:lnTo>
                  <a:pt x="78" y="170"/>
                </a:lnTo>
                <a:lnTo>
                  <a:pt x="78" y="172"/>
                </a:lnTo>
                <a:lnTo>
                  <a:pt x="84" y="172"/>
                </a:lnTo>
                <a:lnTo>
                  <a:pt x="84" y="168"/>
                </a:lnTo>
                <a:lnTo>
                  <a:pt x="86" y="166"/>
                </a:lnTo>
                <a:lnTo>
                  <a:pt x="90" y="166"/>
                </a:lnTo>
                <a:lnTo>
                  <a:pt x="92" y="168"/>
                </a:lnTo>
                <a:lnTo>
                  <a:pt x="92" y="170"/>
                </a:lnTo>
                <a:lnTo>
                  <a:pt x="96" y="170"/>
                </a:lnTo>
                <a:lnTo>
                  <a:pt x="96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6"/>
                </a:lnTo>
                <a:lnTo>
                  <a:pt x="112" y="176"/>
                </a:lnTo>
                <a:lnTo>
                  <a:pt x="112" y="178"/>
                </a:lnTo>
                <a:lnTo>
                  <a:pt x="118" y="178"/>
                </a:lnTo>
                <a:lnTo>
                  <a:pt x="118" y="176"/>
                </a:lnTo>
                <a:lnTo>
                  <a:pt x="118" y="174"/>
                </a:lnTo>
                <a:lnTo>
                  <a:pt x="122" y="174"/>
                </a:lnTo>
                <a:lnTo>
                  <a:pt x="122" y="170"/>
                </a:lnTo>
                <a:lnTo>
                  <a:pt x="126" y="164"/>
                </a:lnTo>
                <a:lnTo>
                  <a:pt x="130" y="160"/>
                </a:lnTo>
                <a:lnTo>
                  <a:pt x="132" y="158"/>
                </a:lnTo>
                <a:lnTo>
                  <a:pt x="134" y="156"/>
                </a:lnTo>
                <a:lnTo>
                  <a:pt x="138" y="154"/>
                </a:lnTo>
                <a:lnTo>
                  <a:pt x="140" y="152"/>
                </a:lnTo>
                <a:lnTo>
                  <a:pt x="144" y="152"/>
                </a:lnTo>
                <a:lnTo>
                  <a:pt x="146" y="154"/>
                </a:lnTo>
                <a:lnTo>
                  <a:pt x="150" y="154"/>
                </a:lnTo>
                <a:lnTo>
                  <a:pt x="152" y="156"/>
                </a:lnTo>
                <a:lnTo>
                  <a:pt x="162" y="156"/>
                </a:lnTo>
                <a:lnTo>
                  <a:pt x="166" y="160"/>
                </a:lnTo>
                <a:lnTo>
                  <a:pt x="166" y="162"/>
                </a:lnTo>
                <a:lnTo>
                  <a:pt x="170" y="162"/>
                </a:lnTo>
                <a:lnTo>
                  <a:pt x="172" y="164"/>
                </a:lnTo>
                <a:lnTo>
                  <a:pt x="178" y="164"/>
                </a:lnTo>
                <a:lnTo>
                  <a:pt x="182" y="162"/>
                </a:lnTo>
                <a:lnTo>
                  <a:pt x="184" y="160"/>
                </a:lnTo>
                <a:lnTo>
                  <a:pt x="186" y="154"/>
                </a:lnTo>
                <a:lnTo>
                  <a:pt x="192" y="150"/>
                </a:lnTo>
                <a:lnTo>
                  <a:pt x="196" y="150"/>
                </a:lnTo>
                <a:lnTo>
                  <a:pt x="196" y="148"/>
                </a:lnTo>
                <a:lnTo>
                  <a:pt x="200" y="144"/>
                </a:lnTo>
                <a:lnTo>
                  <a:pt x="200" y="142"/>
                </a:lnTo>
                <a:lnTo>
                  <a:pt x="198" y="140"/>
                </a:lnTo>
                <a:lnTo>
                  <a:pt x="192" y="140"/>
                </a:lnTo>
                <a:lnTo>
                  <a:pt x="188" y="138"/>
                </a:lnTo>
                <a:lnTo>
                  <a:pt x="186" y="136"/>
                </a:lnTo>
                <a:lnTo>
                  <a:pt x="186" y="134"/>
                </a:lnTo>
                <a:lnTo>
                  <a:pt x="188" y="132"/>
                </a:lnTo>
                <a:lnTo>
                  <a:pt x="190" y="130"/>
                </a:lnTo>
                <a:lnTo>
                  <a:pt x="190" y="126"/>
                </a:lnTo>
                <a:lnTo>
                  <a:pt x="188" y="126"/>
                </a:lnTo>
                <a:lnTo>
                  <a:pt x="184" y="126"/>
                </a:lnTo>
                <a:lnTo>
                  <a:pt x="182" y="120"/>
                </a:lnTo>
                <a:lnTo>
                  <a:pt x="188" y="120"/>
                </a:lnTo>
                <a:lnTo>
                  <a:pt x="192" y="116"/>
                </a:lnTo>
                <a:lnTo>
                  <a:pt x="192" y="114"/>
                </a:lnTo>
                <a:lnTo>
                  <a:pt x="186" y="108"/>
                </a:lnTo>
                <a:lnTo>
                  <a:pt x="188" y="106"/>
                </a:lnTo>
                <a:lnTo>
                  <a:pt x="190" y="106"/>
                </a:lnTo>
                <a:lnTo>
                  <a:pt x="190" y="104"/>
                </a:lnTo>
                <a:lnTo>
                  <a:pt x="186" y="100"/>
                </a:lnTo>
                <a:lnTo>
                  <a:pt x="188" y="94"/>
                </a:lnTo>
                <a:lnTo>
                  <a:pt x="186" y="94"/>
                </a:lnTo>
                <a:lnTo>
                  <a:pt x="182" y="94"/>
                </a:lnTo>
                <a:lnTo>
                  <a:pt x="176" y="100"/>
                </a:lnTo>
                <a:lnTo>
                  <a:pt x="174" y="100"/>
                </a:lnTo>
                <a:lnTo>
                  <a:pt x="174" y="98"/>
                </a:lnTo>
                <a:lnTo>
                  <a:pt x="176" y="96"/>
                </a:lnTo>
                <a:lnTo>
                  <a:pt x="174" y="94"/>
                </a:lnTo>
                <a:lnTo>
                  <a:pt x="178" y="92"/>
                </a:lnTo>
                <a:lnTo>
                  <a:pt x="178" y="88"/>
                </a:lnTo>
                <a:lnTo>
                  <a:pt x="182" y="86"/>
                </a:lnTo>
                <a:lnTo>
                  <a:pt x="182" y="82"/>
                </a:lnTo>
                <a:lnTo>
                  <a:pt x="186" y="82"/>
                </a:lnTo>
                <a:lnTo>
                  <a:pt x="188" y="80"/>
                </a:lnTo>
                <a:lnTo>
                  <a:pt x="190" y="78"/>
                </a:lnTo>
                <a:lnTo>
                  <a:pt x="192" y="76"/>
                </a:lnTo>
                <a:lnTo>
                  <a:pt x="192" y="74"/>
                </a:lnTo>
                <a:lnTo>
                  <a:pt x="198" y="76"/>
                </a:lnTo>
                <a:lnTo>
                  <a:pt x="198" y="72"/>
                </a:lnTo>
                <a:lnTo>
                  <a:pt x="198" y="60"/>
                </a:lnTo>
                <a:lnTo>
                  <a:pt x="200" y="58"/>
                </a:lnTo>
                <a:lnTo>
                  <a:pt x="202" y="56"/>
                </a:lnTo>
                <a:lnTo>
                  <a:pt x="204" y="54"/>
                </a:lnTo>
                <a:lnTo>
                  <a:pt x="204" y="50"/>
                </a:lnTo>
                <a:lnTo>
                  <a:pt x="208" y="46"/>
                </a:lnTo>
                <a:lnTo>
                  <a:pt x="210" y="42"/>
                </a:lnTo>
                <a:lnTo>
                  <a:pt x="204" y="40"/>
                </a:lnTo>
                <a:lnTo>
                  <a:pt x="198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Denmark"/>
          <p:cNvSpPr>
            <a:spLocks noEditPoints="1"/>
          </p:cNvSpPr>
          <p:nvPr/>
        </p:nvSpPr>
        <p:spPr bwMode="gray">
          <a:xfrm>
            <a:off x="3377444" y="1780505"/>
            <a:ext cx="794061" cy="671035"/>
          </a:xfrm>
          <a:custGeom>
            <a:avLst/>
            <a:gdLst>
              <a:gd name="T0" fmla="*/ 2147483647 w 71"/>
              <a:gd name="T1" fmla="*/ 2147483647 h 60"/>
              <a:gd name="T2" fmla="*/ 2147483647 w 71"/>
              <a:gd name="T3" fmla="*/ 2147483647 h 60"/>
              <a:gd name="T4" fmla="*/ 2147483647 w 71"/>
              <a:gd name="T5" fmla="*/ 2147483647 h 60"/>
              <a:gd name="T6" fmla="*/ 2147483647 w 71"/>
              <a:gd name="T7" fmla="*/ 2147483647 h 60"/>
              <a:gd name="T8" fmla="*/ 2147483647 w 71"/>
              <a:gd name="T9" fmla="*/ 2147483647 h 60"/>
              <a:gd name="T10" fmla="*/ 2147483647 w 71"/>
              <a:gd name="T11" fmla="*/ 2147483647 h 60"/>
              <a:gd name="T12" fmla="*/ 2147483647 w 71"/>
              <a:gd name="T13" fmla="*/ 2147483647 h 60"/>
              <a:gd name="T14" fmla="*/ 2147483647 w 71"/>
              <a:gd name="T15" fmla="*/ 2147483647 h 60"/>
              <a:gd name="T16" fmla="*/ 2147483647 w 71"/>
              <a:gd name="T17" fmla="*/ 2147483647 h 60"/>
              <a:gd name="T18" fmla="*/ 2147483647 w 71"/>
              <a:gd name="T19" fmla="*/ 2147483647 h 60"/>
              <a:gd name="T20" fmla="*/ 2147483647 w 71"/>
              <a:gd name="T21" fmla="*/ 2147483647 h 60"/>
              <a:gd name="T22" fmla="*/ 2147483647 w 71"/>
              <a:gd name="T23" fmla="*/ 2147483647 h 60"/>
              <a:gd name="T24" fmla="*/ 2147483647 w 71"/>
              <a:gd name="T25" fmla="*/ 2147483647 h 60"/>
              <a:gd name="T26" fmla="*/ 2147483647 w 71"/>
              <a:gd name="T27" fmla="*/ 2147483647 h 60"/>
              <a:gd name="T28" fmla="*/ 2147483647 w 71"/>
              <a:gd name="T29" fmla="*/ 2147483647 h 60"/>
              <a:gd name="T30" fmla="*/ 2147483647 w 71"/>
              <a:gd name="T31" fmla="*/ 2147483647 h 60"/>
              <a:gd name="T32" fmla="*/ 2147483647 w 71"/>
              <a:gd name="T33" fmla="*/ 2147483647 h 60"/>
              <a:gd name="T34" fmla="*/ 2147483647 w 71"/>
              <a:gd name="T35" fmla="*/ 2147483647 h 60"/>
              <a:gd name="T36" fmla="*/ 2147483647 w 71"/>
              <a:gd name="T37" fmla="*/ 2147483647 h 60"/>
              <a:gd name="T38" fmla="*/ 2147483647 w 71"/>
              <a:gd name="T39" fmla="*/ 2147483647 h 60"/>
              <a:gd name="T40" fmla="*/ 2147483647 w 71"/>
              <a:gd name="T41" fmla="*/ 2147483647 h 60"/>
              <a:gd name="T42" fmla="*/ 2147483647 w 71"/>
              <a:gd name="T43" fmla="*/ 2147483647 h 60"/>
              <a:gd name="T44" fmla="*/ 2147483647 w 71"/>
              <a:gd name="T45" fmla="*/ 2147483647 h 60"/>
              <a:gd name="T46" fmla="*/ 2147483647 w 71"/>
              <a:gd name="T47" fmla="*/ 2147483647 h 60"/>
              <a:gd name="T48" fmla="*/ 2147483647 w 71"/>
              <a:gd name="T49" fmla="*/ 2147483647 h 60"/>
              <a:gd name="T50" fmla="*/ 2147483647 w 71"/>
              <a:gd name="T51" fmla="*/ 2147483647 h 60"/>
              <a:gd name="T52" fmla="*/ 2147483647 w 71"/>
              <a:gd name="T53" fmla="*/ 2147483647 h 60"/>
              <a:gd name="T54" fmla="*/ 2147483647 w 71"/>
              <a:gd name="T55" fmla="*/ 2147483647 h 60"/>
              <a:gd name="T56" fmla="*/ 2147483647 w 71"/>
              <a:gd name="T57" fmla="*/ 2147483647 h 60"/>
              <a:gd name="T58" fmla="*/ 2147483647 w 71"/>
              <a:gd name="T59" fmla="*/ 2147483647 h 60"/>
              <a:gd name="T60" fmla="*/ 2147483647 w 71"/>
              <a:gd name="T61" fmla="*/ 2147483647 h 60"/>
              <a:gd name="T62" fmla="*/ 2147483647 w 71"/>
              <a:gd name="T63" fmla="*/ 0 h 60"/>
              <a:gd name="T64" fmla="*/ 2147483647 w 71"/>
              <a:gd name="T65" fmla="*/ 2147483647 h 60"/>
              <a:gd name="T66" fmla="*/ 2147483647 w 71"/>
              <a:gd name="T67" fmla="*/ 2147483647 h 60"/>
              <a:gd name="T68" fmla="*/ 2147483647 w 71"/>
              <a:gd name="T69" fmla="*/ 2147483647 h 60"/>
              <a:gd name="T70" fmla="*/ 2147483647 w 71"/>
              <a:gd name="T71" fmla="*/ 2147483647 h 60"/>
              <a:gd name="T72" fmla="*/ 2147483647 w 71"/>
              <a:gd name="T73" fmla="*/ 2147483647 h 60"/>
              <a:gd name="T74" fmla="*/ 2147483647 w 71"/>
              <a:gd name="T75" fmla="*/ 2147483647 h 60"/>
              <a:gd name="T76" fmla="*/ 2147483647 w 71"/>
              <a:gd name="T77" fmla="*/ 2147483647 h 60"/>
              <a:gd name="T78" fmla="*/ 2147483647 w 71"/>
              <a:gd name="T79" fmla="*/ 2147483647 h 60"/>
              <a:gd name="T80" fmla="*/ 2147483647 w 71"/>
              <a:gd name="T81" fmla="*/ 2147483647 h 60"/>
              <a:gd name="T82" fmla="*/ 0 w 71"/>
              <a:gd name="T83" fmla="*/ 2147483647 h 60"/>
              <a:gd name="T84" fmla="*/ 0 w 71"/>
              <a:gd name="T85" fmla="*/ 2147483647 h 60"/>
              <a:gd name="T86" fmla="*/ 2147483647 w 71"/>
              <a:gd name="T87" fmla="*/ 2147483647 h 60"/>
              <a:gd name="T88" fmla="*/ 2147483647 w 71"/>
              <a:gd name="T89" fmla="*/ 2147483647 h 60"/>
              <a:gd name="T90" fmla="*/ 2147483647 w 71"/>
              <a:gd name="T91" fmla="*/ 2147483647 h 60"/>
              <a:gd name="T92" fmla="*/ 2147483647 w 71"/>
              <a:gd name="T93" fmla="*/ 2147483647 h 60"/>
              <a:gd name="T94" fmla="*/ 2147483647 w 71"/>
              <a:gd name="T95" fmla="*/ 2147483647 h 60"/>
              <a:gd name="T96" fmla="*/ 2147483647 w 71"/>
              <a:gd name="T97" fmla="*/ 2147483647 h 60"/>
              <a:gd name="T98" fmla="*/ 2147483647 w 71"/>
              <a:gd name="T99" fmla="*/ 2147483647 h 60"/>
              <a:gd name="T100" fmla="*/ 2147483647 w 71"/>
              <a:gd name="T101" fmla="*/ 2147483647 h 60"/>
              <a:gd name="T102" fmla="*/ 2147483647 w 71"/>
              <a:gd name="T103" fmla="*/ 2147483647 h 60"/>
              <a:gd name="T104" fmla="*/ 2147483647 w 71"/>
              <a:gd name="T105" fmla="*/ 2147483647 h 60"/>
              <a:gd name="T106" fmla="*/ 2147483647 w 71"/>
              <a:gd name="T107" fmla="*/ 2147483647 h 60"/>
              <a:gd name="T108" fmla="*/ 2147483647 w 71"/>
              <a:gd name="T109" fmla="*/ 2147483647 h 60"/>
              <a:gd name="T110" fmla="*/ 2147483647 w 71"/>
              <a:gd name="T111" fmla="*/ 2147483647 h 60"/>
              <a:gd name="T112" fmla="*/ 2147483647 w 71"/>
              <a:gd name="T113" fmla="*/ 2147483647 h 60"/>
              <a:gd name="T114" fmla="*/ 2147483647 w 71"/>
              <a:gd name="T115" fmla="*/ 2147483647 h 60"/>
              <a:gd name="T116" fmla="*/ 2147483647 w 71"/>
              <a:gd name="T117" fmla="*/ 2147483647 h 60"/>
              <a:gd name="T118" fmla="*/ 2147483647 w 71"/>
              <a:gd name="T119" fmla="*/ 2147483647 h 60"/>
              <a:gd name="T120" fmla="*/ 2147483647 w 71"/>
              <a:gd name="T121" fmla="*/ 2147483647 h 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1"/>
              <a:gd name="T184" fmla="*/ 0 h 60"/>
              <a:gd name="T185" fmla="*/ 71 w 71"/>
              <a:gd name="T186" fmla="*/ 60 h 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1" h="60">
                <a:moveTo>
                  <a:pt x="62" y="48"/>
                </a:moveTo>
                <a:lnTo>
                  <a:pt x="67" y="46"/>
                </a:lnTo>
                <a:lnTo>
                  <a:pt x="69" y="46"/>
                </a:lnTo>
                <a:lnTo>
                  <a:pt x="69" y="43"/>
                </a:lnTo>
                <a:lnTo>
                  <a:pt x="67" y="43"/>
                </a:lnTo>
                <a:lnTo>
                  <a:pt x="62" y="41"/>
                </a:lnTo>
                <a:lnTo>
                  <a:pt x="62" y="38"/>
                </a:lnTo>
                <a:lnTo>
                  <a:pt x="64" y="38"/>
                </a:lnTo>
                <a:lnTo>
                  <a:pt x="64" y="36"/>
                </a:lnTo>
                <a:lnTo>
                  <a:pt x="67" y="34"/>
                </a:lnTo>
                <a:lnTo>
                  <a:pt x="67" y="29"/>
                </a:lnTo>
                <a:lnTo>
                  <a:pt x="64" y="29"/>
                </a:lnTo>
                <a:lnTo>
                  <a:pt x="62" y="29"/>
                </a:lnTo>
                <a:lnTo>
                  <a:pt x="60" y="31"/>
                </a:lnTo>
                <a:lnTo>
                  <a:pt x="60" y="34"/>
                </a:lnTo>
                <a:lnTo>
                  <a:pt x="57" y="36"/>
                </a:lnTo>
                <a:lnTo>
                  <a:pt x="57" y="34"/>
                </a:lnTo>
                <a:lnTo>
                  <a:pt x="55" y="31"/>
                </a:lnTo>
                <a:lnTo>
                  <a:pt x="52" y="34"/>
                </a:lnTo>
                <a:lnTo>
                  <a:pt x="45" y="38"/>
                </a:lnTo>
                <a:lnTo>
                  <a:pt x="48" y="38"/>
                </a:lnTo>
                <a:lnTo>
                  <a:pt x="50" y="41"/>
                </a:lnTo>
                <a:lnTo>
                  <a:pt x="50" y="43"/>
                </a:lnTo>
                <a:lnTo>
                  <a:pt x="50" y="46"/>
                </a:lnTo>
                <a:lnTo>
                  <a:pt x="50" y="48"/>
                </a:lnTo>
                <a:lnTo>
                  <a:pt x="48" y="48"/>
                </a:lnTo>
                <a:lnTo>
                  <a:pt x="50" y="48"/>
                </a:lnTo>
                <a:lnTo>
                  <a:pt x="50" y="50"/>
                </a:lnTo>
                <a:lnTo>
                  <a:pt x="55" y="50"/>
                </a:lnTo>
                <a:lnTo>
                  <a:pt x="55" y="48"/>
                </a:lnTo>
                <a:lnTo>
                  <a:pt x="57" y="48"/>
                </a:lnTo>
                <a:lnTo>
                  <a:pt x="57" y="50"/>
                </a:lnTo>
                <a:lnTo>
                  <a:pt x="60" y="53"/>
                </a:lnTo>
                <a:lnTo>
                  <a:pt x="60" y="55"/>
                </a:lnTo>
                <a:lnTo>
                  <a:pt x="62" y="55"/>
                </a:lnTo>
                <a:lnTo>
                  <a:pt x="62" y="53"/>
                </a:lnTo>
                <a:lnTo>
                  <a:pt x="62" y="48"/>
                </a:lnTo>
                <a:close/>
                <a:moveTo>
                  <a:pt x="71" y="53"/>
                </a:moveTo>
                <a:lnTo>
                  <a:pt x="62" y="55"/>
                </a:lnTo>
                <a:lnTo>
                  <a:pt x="60" y="58"/>
                </a:lnTo>
                <a:lnTo>
                  <a:pt x="57" y="58"/>
                </a:lnTo>
                <a:lnTo>
                  <a:pt x="57" y="55"/>
                </a:lnTo>
                <a:lnTo>
                  <a:pt x="55" y="55"/>
                </a:lnTo>
                <a:lnTo>
                  <a:pt x="50" y="53"/>
                </a:lnTo>
                <a:lnTo>
                  <a:pt x="45" y="53"/>
                </a:lnTo>
                <a:lnTo>
                  <a:pt x="45" y="58"/>
                </a:lnTo>
                <a:lnTo>
                  <a:pt x="50" y="58"/>
                </a:lnTo>
                <a:lnTo>
                  <a:pt x="52" y="58"/>
                </a:lnTo>
                <a:lnTo>
                  <a:pt x="55" y="60"/>
                </a:lnTo>
                <a:lnTo>
                  <a:pt x="57" y="60"/>
                </a:lnTo>
                <a:lnTo>
                  <a:pt x="60" y="60"/>
                </a:lnTo>
                <a:lnTo>
                  <a:pt x="62" y="60"/>
                </a:lnTo>
                <a:lnTo>
                  <a:pt x="69" y="58"/>
                </a:lnTo>
                <a:lnTo>
                  <a:pt x="71" y="58"/>
                </a:lnTo>
                <a:lnTo>
                  <a:pt x="71" y="53"/>
                </a:lnTo>
                <a:close/>
                <a:moveTo>
                  <a:pt x="31" y="12"/>
                </a:moveTo>
                <a:lnTo>
                  <a:pt x="36" y="7"/>
                </a:lnTo>
                <a:lnTo>
                  <a:pt x="36" y="3"/>
                </a:lnTo>
                <a:lnTo>
                  <a:pt x="36" y="0"/>
                </a:lnTo>
                <a:lnTo>
                  <a:pt x="26" y="0"/>
                </a:lnTo>
                <a:lnTo>
                  <a:pt x="26" y="3"/>
                </a:lnTo>
                <a:lnTo>
                  <a:pt x="21" y="7"/>
                </a:lnTo>
                <a:lnTo>
                  <a:pt x="21" y="10"/>
                </a:lnTo>
                <a:lnTo>
                  <a:pt x="19" y="10"/>
                </a:lnTo>
                <a:lnTo>
                  <a:pt x="19" y="19"/>
                </a:lnTo>
                <a:lnTo>
                  <a:pt x="14" y="14"/>
                </a:lnTo>
                <a:lnTo>
                  <a:pt x="12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7" y="14"/>
                </a:lnTo>
                <a:lnTo>
                  <a:pt x="12" y="19"/>
                </a:lnTo>
                <a:lnTo>
                  <a:pt x="12" y="22"/>
                </a:lnTo>
                <a:lnTo>
                  <a:pt x="5" y="19"/>
                </a:lnTo>
                <a:lnTo>
                  <a:pt x="2" y="24"/>
                </a:lnTo>
                <a:lnTo>
                  <a:pt x="0" y="24"/>
                </a:lnTo>
                <a:lnTo>
                  <a:pt x="0" y="29"/>
                </a:lnTo>
                <a:lnTo>
                  <a:pt x="0" y="31"/>
                </a:lnTo>
                <a:lnTo>
                  <a:pt x="5" y="34"/>
                </a:lnTo>
                <a:lnTo>
                  <a:pt x="7" y="34"/>
                </a:lnTo>
                <a:lnTo>
                  <a:pt x="2" y="38"/>
                </a:lnTo>
                <a:lnTo>
                  <a:pt x="2" y="41"/>
                </a:lnTo>
                <a:lnTo>
                  <a:pt x="5" y="43"/>
                </a:lnTo>
                <a:lnTo>
                  <a:pt x="7" y="43"/>
                </a:lnTo>
                <a:lnTo>
                  <a:pt x="7" y="48"/>
                </a:lnTo>
                <a:lnTo>
                  <a:pt x="5" y="53"/>
                </a:lnTo>
                <a:lnTo>
                  <a:pt x="7" y="53"/>
                </a:lnTo>
                <a:lnTo>
                  <a:pt x="17" y="53"/>
                </a:lnTo>
                <a:lnTo>
                  <a:pt x="17" y="55"/>
                </a:lnTo>
                <a:lnTo>
                  <a:pt x="24" y="55"/>
                </a:lnTo>
                <a:lnTo>
                  <a:pt x="26" y="58"/>
                </a:lnTo>
                <a:lnTo>
                  <a:pt x="26" y="55"/>
                </a:lnTo>
                <a:lnTo>
                  <a:pt x="24" y="53"/>
                </a:lnTo>
                <a:lnTo>
                  <a:pt x="24" y="48"/>
                </a:lnTo>
                <a:lnTo>
                  <a:pt x="26" y="43"/>
                </a:lnTo>
                <a:lnTo>
                  <a:pt x="24" y="41"/>
                </a:lnTo>
                <a:lnTo>
                  <a:pt x="24" y="38"/>
                </a:lnTo>
                <a:lnTo>
                  <a:pt x="21" y="38"/>
                </a:lnTo>
                <a:lnTo>
                  <a:pt x="24" y="38"/>
                </a:lnTo>
                <a:lnTo>
                  <a:pt x="31" y="34"/>
                </a:lnTo>
                <a:lnTo>
                  <a:pt x="33" y="26"/>
                </a:lnTo>
                <a:lnTo>
                  <a:pt x="38" y="26"/>
                </a:lnTo>
                <a:lnTo>
                  <a:pt x="41" y="19"/>
                </a:lnTo>
                <a:lnTo>
                  <a:pt x="31" y="19"/>
                </a:lnTo>
                <a:lnTo>
                  <a:pt x="31" y="12"/>
                </a:lnTo>
                <a:close/>
                <a:moveTo>
                  <a:pt x="29" y="38"/>
                </a:moveTo>
                <a:lnTo>
                  <a:pt x="31" y="48"/>
                </a:lnTo>
                <a:lnTo>
                  <a:pt x="36" y="53"/>
                </a:lnTo>
                <a:lnTo>
                  <a:pt x="38" y="46"/>
                </a:lnTo>
                <a:lnTo>
                  <a:pt x="33" y="41"/>
                </a:lnTo>
                <a:lnTo>
                  <a:pt x="29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Czech Republic"/>
          <p:cNvSpPr>
            <a:spLocks/>
          </p:cNvSpPr>
          <p:nvPr/>
        </p:nvSpPr>
        <p:spPr bwMode="gray">
          <a:xfrm>
            <a:off x="4067944" y="3212046"/>
            <a:ext cx="1196682" cy="548015"/>
          </a:xfrm>
          <a:custGeom>
            <a:avLst/>
            <a:gdLst>
              <a:gd name="T0" fmla="*/ 2147483647 w 420"/>
              <a:gd name="T1" fmla="*/ 2147483647 h 192"/>
              <a:gd name="T2" fmla="*/ 2147483647 w 420"/>
              <a:gd name="T3" fmla="*/ 2147483647 h 192"/>
              <a:gd name="T4" fmla="*/ 2147483647 w 420"/>
              <a:gd name="T5" fmla="*/ 2147483647 h 192"/>
              <a:gd name="T6" fmla="*/ 2147483647 w 420"/>
              <a:gd name="T7" fmla="*/ 2147483647 h 192"/>
              <a:gd name="T8" fmla="*/ 2147483647 w 420"/>
              <a:gd name="T9" fmla="*/ 2147483647 h 192"/>
              <a:gd name="T10" fmla="*/ 2147483647 w 420"/>
              <a:gd name="T11" fmla="*/ 2147483647 h 192"/>
              <a:gd name="T12" fmla="*/ 2147483647 w 420"/>
              <a:gd name="T13" fmla="*/ 2147483647 h 192"/>
              <a:gd name="T14" fmla="*/ 2147483647 w 420"/>
              <a:gd name="T15" fmla="*/ 2147483647 h 192"/>
              <a:gd name="T16" fmla="*/ 2147483647 w 420"/>
              <a:gd name="T17" fmla="*/ 2147483647 h 192"/>
              <a:gd name="T18" fmla="*/ 2147483647 w 420"/>
              <a:gd name="T19" fmla="*/ 2147483647 h 192"/>
              <a:gd name="T20" fmla="*/ 2147483647 w 420"/>
              <a:gd name="T21" fmla="*/ 2147483647 h 192"/>
              <a:gd name="T22" fmla="*/ 2147483647 w 420"/>
              <a:gd name="T23" fmla="*/ 2147483647 h 192"/>
              <a:gd name="T24" fmla="*/ 2147483647 w 420"/>
              <a:gd name="T25" fmla="*/ 2147483647 h 192"/>
              <a:gd name="T26" fmla="*/ 2147483647 w 420"/>
              <a:gd name="T27" fmla="*/ 2147483647 h 192"/>
              <a:gd name="T28" fmla="*/ 2147483647 w 420"/>
              <a:gd name="T29" fmla="*/ 0 h 192"/>
              <a:gd name="T30" fmla="*/ 2147483647 w 420"/>
              <a:gd name="T31" fmla="*/ 2147483647 h 192"/>
              <a:gd name="T32" fmla="*/ 2147483647 w 420"/>
              <a:gd name="T33" fmla="*/ 0 h 192"/>
              <a:gd name="T34" fmla="*/ 2147483647 w 420"/>
              <a:gd name="T35" fmla="*/ 2147483647 h 192"/>
              <a:gd name="T36" fmla="*/ 2147483647 w 420"/>
              <a:gd name="T37" fmla="*/ 2147483647 h 192"/>
              <a:gd name="T38" fmla="*/ 2147483647 w 420"/>
              <a:gd name="T39" fmla="*/ 2147483647 h 192"/>
              <a:gd name="T40" fmla="*/ 2147483647 w 420"/>
              <a:gd name="T41" fmla="*/ 2147483647 h 192"/>
              <a:gd name="T42" fmla="*/ 2147483647 w 420"/>
              <a:gd name="T43" fmla="*/ 2147483647 h 192"/>
              <a:gd name="T44" fmla="*/ 2147483647 w 420"/>
              <a:gd name="T45" fmla="*/ 2147483647 h 192"/>
              <a:gd name="T46" fmla="*/ 2147483647 w 420"/>
              <a:gd name="T47" fmla="*/ 2147483647 h 192"/>
              <a:gd name="T48" fmla="*/ 2147483647 w 420"/>
              <a:gd name="T49" fmla="*/ 2147483647 h 192"/>
              <a:gd name="T50" fmla="*/ 2147483647 w 420"/>
              <a:gd name="T51" fmla="*/ 2147483647 h 192"/>
              <a:gd name="T52" fmla="*/ 0 w 420"/>
              <a:gd name="T53" fmla="*/ 2147483647 h 192"/>
              <a:gd name="T54" fmla="*/ 2147483647 w 420"/>
              <a:gd name="T55" fmla="*/ 2147483647 h 192"/>
              <a:gd name="T56" fmla="*/ 2147483647 w 420"/>
              <a:gd name="T57" fmla="*/ 2147483647 h 192"/>
              <a:gd name="T58" fmla="*/ 2147483647 w 420"/>
              <a:gd name="T59" fmla="*/ 2147483647 h 192"/>
              <a:gd name="T60" fmla="*/ 2147483647 w 420"/>
              <a:gd name="T61" fmla="*/ 2147483647 h 192"/>
              <a:gd name="T62" fmla="*/ 2147483647 w 420"/>
              <a:gd name="T63" fmla="*/ 2147483647 h 192"/>
              <a:gd name="T64" fmla="*/ 2147483647 w 420"/>
              <a:gd name="T65" fmla="*/ 2147483647 h 192"/>
              <a:gd name="T66" fmla="*/ 2147483647 w 420"/>
              <a:gd name="T67" fmla="*/ 2147483647 h 192"/>
              <a:gd name="T68" fmla="*/ 2147483647 w 420"/>
              <a:gd name="T69" fmla="*/ 2147483647 h 192"/>
              <a:gd name="T70" fmla="*/ 2147483647 w 420"/>
              <a:gd name="T71" fmla="*/ 2147483647 h 192"/>
              <a:gd name="T72" fmla="*/ 2147483647 w 420"/>
              <a:gd name="T73" fmla="*/ 2147483647 h 192"/>
              <a:gd name="T74" fmla="*/ 2147483647 w 420"/>
              <a:gd name="T75" fmla="*/ 2147483647 h 192"/>
              <a:gd name="T76" fmla="*/ 2147483647 w 420"/>
              <a:gd name="T77" fmla="*/ 2147483647 h 192"/>
              <a:gd name="T78" fmla="*/ 2147483647 w 420"/>
              <a:gd name="T79" fmla="*/ 2147483647 h 192"/>
              <a:gd name="T80" fmla="*/ 2147483647 w 420"/>
              <a:gd name="T81" fmla="*/ 2147483647 h 192"/>
              <a:gd name="T82" fmla="*/ 2147483647 w 420"/>
              <a:gd name="T83" fmla="*/ 2147483647 h 192"/>
              <a:gd name="T84" fmla="*/ 2147483647 w 420"/>
              <a:gd name="T85" fmla="*/ 2147483647 h 192"/>
              <a:gd name="T86" fmla="*/ 2147483647 w 420"/>
              <a:gd name="T87" fmla="*/ 2147483647 h 192"/>
              <a:gd name="T88" fmla="*/ 2147483647 w 420"/>
              <a:gd name="T89" fmla="*/ 2147483647 h 192"/>
              <a:gd name="T90" fmla="*/ 2147483647 w 420"/>
              <a:gd name="T91" fmla="*/ 2147483647 h 192"/>
              <a:gd name="T92" fmla="*/ 2147483647 w 420"/>
              <a:gd name="T93" fmla="*/ 2147483647 h 192"/>
              <a:gd name="T94" fmla="*/ 2147483647 w 420"/>
              <a:gd name="T95" fmla="*/ 2147483647 h 192"/>
              <a:gd name="T96" fmla="*/ 2147483647 w 420"/>
              <a:gd name="T97" fmla="*/ 2147483647 h 192"/>
              <a:gd name="T98" fmla="*/ 2147483647 w 420"/>
              <a:gd name="T99" fmla="*/ 2147483647 h 192"/>
              <a:gd name="T100" fmla="*/ 2147483647 w 420"/>
              <a:gd name="T101" fmla="*/ 2147483647 h 192"/>
              <a:gd name="T102" fmla="*/ 2147483647 w 420"/>
              <a:gd name="T103" fmla="*/ 2147483647 h 192"/>
              <a:gd name="T104" fmla="*/ 2147483647 w 420"/>
              <a:gd name="T105" fmla="*/ 2147483647 h 1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0"/>
              <a:gd name="T160" fmla="*/ 0 h 192"/>
              <a:gd name="T161" fmla="*/ 420 w 420"/>
              <a:gd name="T162" fmla="*/ 192 h 1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0" h="192">
                <a:moveTo>
                  <a:pt x="408" y="108"/>
                </a:moveTo>
                <a:lnTo>
                  <a:pt x="402" y="96"/>
                </a:lnTo>
                <a:lnTo>
                  <a:pt x="402" y="90"/>
                </a:lnTo>
                <a:lnTo>
                  <a:pt x="390" y="84"/>
                </a:lnTo>
                <a:lnTo>
                  <a:pt x="372" y="84"/>
                </a:lnTo>
                <a:lnTo>
                  <a:pt x="372" y="78"/>
                </a:lnTo>
                <a:lnTo>
                  <a:pt x="366" y="72"/>
                </a:lnTo>
                <a:lnTo>
                  <a:pt x="360" y="84"/>
                </a:lnTo>
                <a:lnTo>
                  <a:pt x="354" y="78"/>
                </a:lnTo>
                <a:lnTo>
                  <a:pt x="348" y="66"/>
                </a:lnTo>
                <a:lnTo>
                  <a:pt x="342" y="60"/>
                </a:lnTo>
                <a:lnTo>
                  <a:pt x="324" y="60"/>
                </a:lnTo>
                <a:lnTo>
                  <a:pt x="330" y="54"/>
                </a:lnTo>
                <a:lnTo>
                  <a:pt x="312" y="54"/>
                </a:lnTo>
                <a:lnTo>
                  <a:pt x="300" y="60"/>
                </a:lnTo>
                <a:lnTo>
                  <a:pt x="294" y="60"/>
                </a:lnTo>
                <a:lnTo>
                  <a:pt x="294" y="66"/>
                </a:lnTo>
                <a:lnTo>
                  <a:pt x="276" y="66"/>
                </a:lnTo>
                <a:lnTo>
                  <a:pt x="270" y="60"/>
                </a:lnTo>
                <a:lnTo>
                  <a:pt x="264" y="60"/>
                </a:lnTo>
                <a:lnTo>
                  <a:pt x="264" y="48"/>
                </a:lnTo>
                <a:lnTo>
                  <a:pt x="252" y="42"/>
                </a:lnTo>
                <a:lnTo>
                  <a:pt x="264" y="36"/>
                </a:lnTo>
                <a:lnTo>
                  <a:pt x="258" y="30"/>
                </a:lnTo>
                <a:lnTo>
                  <a:pt x="234" y="30"/>
                </a:lnTo>
                <a:lnTo>
                  <a:pt x="234" y="24"/>
                </a:lnTo>
                <a:lnTo>
                  <a:pt x="228" y="24"/>
                </a:lnTo>
                <a:lnTo>
                  <a:pt x="216" y="18"/>
                </a:lnTo>
                <a:lnTo>
                  <a:pt x="198" y="18"/>
                </a:lnTo>
                <a:lnTo>
                  <a:pt x="192" y="0"/>
                </a:lnTo>
                <a:lnTo>
                  <a:pt x="174" y="0"/>
                </a:lnTo>
                <a:lnTo>
                  <a:pt x="162" y="12"/>
                </a:lnTo>
                <a:lnTo>
                  <a:pt x="156" y="12"/>
                </a:lnTo>
                <a:lnTo>
                  <a:pt x="144" y="0"/>
                </a:lnTo>
                <a:lnTo>
                  <a:pt x="138" y="6"/>
                </a:lnTo>
                <a:lnTo>
                  <a:pt x="132" y="6"/>
                </a:lnTo>
                <a:lnTo>
                  <a:pt x="126" y="12"/>
                </a:lnTo>
                <a:lnTo>
                  <a:pt x="126" y="18"/>
                </a:lnTo>
                <a:lnTo>
                  <a:pt x="108" y="18"/>
                </a:lnTo>
                <a:lnTo>
                  <a:pt x="108" y="24"/>
                </a:lnTo>
                <a:lnTo>
                  <a:pt x="84" y="24"/>
                </a:lnTo>
                <a:lnTo>
                  <a:pt x="84" y="30"/>
                </a:lnTo>
                <a:lnTo>
                  <a:pt x="66" y="36"/>
                </a:lnTo>
                <a:lnTo>
                  <a:pt x="54" y="48"/>
                </a:lnTo>
                <a:lnTo>
                  <a:pt x="42" y="42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18" y="54"/>
                </a:lnTo>
                <a:lnTo>
                  <a:pt x="18" y="60"/>
                </a:lnTo>
                <a:lnTo>
                  <a:pt x="6" y="60"/>
                </a:lnTo>
                <a:lnTo>
                  <a:pt x="6" y="54"/>
                </a:lnTo>
                <a:lnTo>
                  <a:pt x="0" y="54"/>
                </a:lnTo>
                <a:lnTo>
                  <a:pt x="0" y="66"/>
                </a:lnTo>
                <a:lnTo>
                  <a:pt x="6" y="72"/>
                </a:lnTo>
                <a:lnTo>
                  <a:pt x="12" y="72"/>
                </a:lnTo>
                <a:lnTo>
                  <a:pt x="24" y="84"/>
                </a:lnTo>
                <a:lnTo>
                  <a:pt x="18" y="90"/>
                </a:lnTo>
                <a:lnTo>
                  <a:pt x="12" y="90"/>
                </a:lnTo>
                <a:lnTo>
                  <a:pt x="12" y="96"/>
                </a:lnTo>
                <a:lnTo>
                  <a:pt x="24" y="108"/>
                </a:lnTo>
                <a:lnTo>
                  <a:pt x="30" y="120"/>
                </a:lnTo>
                <a:lnTo>
                  <a:pt x="36" y="120"/>
                </a:lnTo>
                <a:lnTo>
                  <a:pt x="36" y="126"/>
                </a:lnTo>
                <a:lnTo>
                  <a:pt x="48" y="132"/>
                </a:lnTo>
                <a:lnTo>
                  <a:pt x="60" y="132"/>
                </a:lnTo>
                <a:lnTo>
                  <a:pt x="66" y="144"/>
                </a:lnTo>
                <a:lnTo>
                  <a:pt x="72" y="144"/>
                </a:lnTo>
                <a:lnTo>
                  <a:pt x="78" y="156"/>
                </a:lnTo>
                <a:lnTo>
                  <a:pt x="90" y="156"/>
                </a:lnTo>
                <a:lnTo>
                  <a:pt x="96" y="162"/>
                </a:lnTo>
                <a:lnTo>
                  <a:pt x="102" y="162"/>
                </a:lnTo>
                <a:lnTo>
                  <a:pt x="102" y="174"/>
                </a:lnTo>
                <a:lnTo>
                  <a:pt x="120" y="192"/>
                </a:lnTo>
                <a:lnTo>
                  <a:pt x="132" y="192"/>
                </a:lnTo>
                <a:lnTo>
                  <a:pt x="144" y="186"/>
                </a:lnTo>
                <a:lnTo>
                  <a:pt x="150" y="186"/>
                </a:lnTo>
                <a:lnTo>
                  <a:pt x="162" y="192"/>
                </a:lnTo>
                <a:lnTo>
                  <a:pt x="162" y="174"/>
                </a:lnTo>
                <a:lnTo>
                  <a:pt x="168" y="174"/>
                </a:lnTo>
                <a:lnTo>
                  <a:pt x="174" y="162"/>
                </a:lnTo>
                <a:lnTo>
                  <a:pt x="180" y="156"/>
                </a:lnTo>
                <a:lnTo>
                  <a:pt x="198" y="156"/>
                </a:lnTo>
                <a:lnTo>
                  <a:pt x="210" y="162"/>
                </a:lnTo>
                <a:lnTo>
                  <a:pt x="222" y="174"/>
                </a:lnTo>
                <a:lnTo>
                  <a:pt x="234" y="168"/>
                </a:lnTo>
                <a:lnTo>
                  <a:pt x="246" y="180"/>
                </a:lnTo>
                <a:lnTo>
                  <a:pt x="258" y="174"/>
                </a:lnTo>
                <a:lnTo>
                  <a:pt x="264" y="168"/>
                </a:lnTo>
                <a:lnTo>
                  <a:pt x="276" y="168"/>
                </a:lnTo>
                <a:lnTo>
                  <a:pt x="282" y="174"/>
                </a:lnTo>
                <a:lnTo>
                  <a:pt x="288" y="174"/>
                </a:lnTo>
                <a:lnTo>
                  <a:pt x="300" y="180"/>
                </a:lnTo>
                <a:lnTo>
                  <a:pt x="306" y="174"/>
                </a:lnTo>
                <a:lnTo>
                  <a:pt x="324" y="174"/>
                </a:lnTo>
                <a:lnTo>
                  <a:pt x="330" y="168"/>
                </a:lnTo>
                <a:lnTo>
                  <a:pt x="330" y="174"/>
                </a:lnTo>
                <a:lnTo>
                  <a:pt x="348" y="174"/>
                </a:lnTo>
                <a:lnTo>
                  <a:pt x="360" y="168"/>
                </a:lnTo>
                <a:lnTo>
                  <a:pt x="366" y="162"/>
                </a:lnTo>
                <a:lnTo>
                  <a:pt x="378" y="156"/>
                </a:lnTo>
                <a:lnTo>
                  <a:pt x="378" y="132"/>
                </a:lnTo>
                <a:lnTo>
                  <a:pt x="402" y="126"/>
                </a:lnTo>
                <a:lnTo>
                  <a:pt x="420" y="114"/>
                </a:lnTo>
                <a:lnTo>
                  <a:pt x="414" y="108"/>
                </a:lnTo>
                <a:lnTo>
                  <a:pt x="408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Austria"/>
          <p:cNvSpPr>
            <a:spLocks/>
          </p:cNvSpPr>
          <p:nvPr/>
        </p:nvSpPr>
        <p:spPr bwMode="gray">
          <a:xfrm>
            <a:off x="3634685" y="3659402"/>
            <a:ext cx="1297334" cy="581563"/>
          </a:xfrm>
          <a:custGeom>
            <a:avLst/>
            <a:gdLst>
              <a:gd name="T0" fmla="*/ 2147483647 w 456"/>
              <a:gd name="T1" fmla="*/ 2147483647 h 204"/>
              <a:gd name="T2" fmla="*/ 2147483647 w 456"/>
              <a:gd name="T3" fmla="*/ 2147483647 h 204"/>
              <a:gd name="T4" fmla="*/ 2147483647 w 456"/>
              <a:gd name="T5" fmla="*/ 2147483647 h 204"/>
              <a:gd name="T6" fmla="*/ 2147483647 w 456"/>
              <a:gd name="T7" fmla="*/ 2147483647 h 204"/>
              <a:gd name="T8" fmla="*/ 2147483647 w 456"/>
              <a:gd name="T9" fmla="*/ 2147483647 h 204"/>
              <a:gd name="T10" fmla="*/ 2147483647 w 456"/>
              <a:gd name="T11" fmla="*/ 2147483647 h 204"/>
              <a:gd name="T12" fmla="*/ 2147483647 w 456"/>
              <a:gd name="T13" fmla="*/ 2147483647 h 204"/>
              <a:gd name="T14" fmla="*/ 2147483647 w 456"/>
              <a:gd name="T15" fmla="*/ 0 h 204"/>
              <a:gd name="T16" fmla="*/ 2147483647 w 456"/>
              <a:gd name="T17" fmla="*/ 2147483647 h 204"/>
              <a:gd name="T18" fmla="*/ 2147483647 w 456"/>
              <a:gd name="T19" fmla="*/ 2147483647 h 204"/>
              <a:gd name="T20" fmla="*/ 2147483647 w 456"/>
              <a:gd name="T21" fmla="*/ 2147483647 h 204"/>
              <a:gd name="T22" fmla="*/ 2147483647 w 456"/>
              <a:gd name="T23" fmla="*/ 2147483647 h 204"/>
              <a:gd name="T24" fmla="*/ 2147483647 w 456"/>
              <a:gd name="T25" fmla="*/ 2147483647 h 204"/>
              <a:gd name="T26" fmla="*/ 2147483647 w 456"/>
              <a:gd name="T27" fmla="*/ 2147483647 h 204"/>
              <a:gd name="T28" fmla="*/ 2147483647 w 456"/>
              <a:gd name="T29" fmla="*/ 2147483647 h 204"/>
              <a:gd name="T30" fmla="*/ 2147483647 w 456"/>
              <a:gd name="T31" fmla="*/ 2147483647 h 204"/>
              <a:gd name="T32" fmla="*/ 2147483647 w 456"/>
              <a:gd name="T33" fmla="*/ 2147483647 h 204"/>
              <a:gd name="T34" fmla="*/ 2147483647 w 456"/>
              <a:gd name="T35" fmla="*/ 2147483647 h 204"/>
              <a:gd name="T36" fmla="*/ 2147483647 w 456"/>
              <a:gd name="T37" fmla="*/ 2147483647 h 204"/>
              <a:gd name="T38" fmla="*/ 2147483647 w 456"/>
              <a:gd name="T39" fmla="*/ 2147483647 h 204"/>
              <a:gd name="T40" fmla="*/ 2147483647 w 456"/>
              <a:gd name="T41" fmla="*/ 2147483647 h 204"/>
              <a:gd name="T42" fmla="*/ 2147483647 w 456"/>
              <a:gd name="T43" fmla="*/ 2147483647 h 204"/>
              <a:gd name="T44" fmla="*/ 2147483647 w 456"/>
              <a:gd name="T45" fmla="*/ 2147483647 h 204"/>
              <a:gd name="T46" fmla="*/ 2147483647 w 456"/>
              <a:gd name="T47" fmla="*/ 2147483647 h 204"/>
              <a:gd name="T48" fmla="*/ 2147483647 w 456"/>
              <a:gd name="T49" fmla="*/ 2147483647 h 204"/>
              <a:gd name="T50" fmla="*/ 2147483647 w 456"/>
              <a:gd name="T51" fmla="*/ 2147483647 h 204"/>
              <a:gd name="T52" fmla="*/ 2147483647 w 456"/>
              <a:gd name="T53" fmla="*/ 2147483647 h 204"/>
              <a:gd name="T54" fmla="*/ 0 w 456"/>
              <a:gd name="T55" fmla="*/ 2147483647 h 204"/>
              <a:gd name="T56" fmla="*/ 2147483647 w 456"/>
              <a:gd name="T57" fmla="*/ 2147483647 h 204"/>
              <a:gd name="T58" fmla="*/ 2147483647 w 456"/>
              <a:gd name="T59" fmla="*/ 2147483647 h 204"/>
              <a:gd name="T60" fmla="*/ 2147483647 w 456"/>
              <a:gd name="T61" fmla="*/ 2147483647 h 204"/>
              <a:gd name="T62" fmla="*/ 2147483647 w 456"/>
              <a:gd name="T63" fmla="*/ 2147483647 h 204"/>
              <a:gd name="T64" fmla="*/ 2147483647 w 456"/>
              <a:gd name="T65" fmla="*/ 2147483647 h 204"/>
              <a:gd name="T66" fmla="*/ 2147483647 w 456"/>
              <a:gd name="T67" fmla="*/ 2147483647 h 204"/>
              <a:gd name="T68" fmla="*/ 2147483647 w 456"/>
              <a:gd name="T69" fmla="*/ 2147483647 h 204"/>
              <a:gd name="T70" fmla="*/ 2147483647 w 456"/>
              <a:gd name="T71" fmla="*/ 2147483647 h 204"/>
              <a:gd name="T72" fmla="*/ 2147483647 w 456"/>
              <a:gd name="T73" fmla="*/ 2147483647 h 204"/>
              <a:gd name="T74" fmla="*/ 2147483647 w 456"/>
              <a:gd name="T75" fmla="*/ 2147483647 h 204"/>
              <a:gd name="T76" fmla="*/ 2147483647 w 456"/>
              <a:gd name="T77" fmla="*/ 2147483647 h 204"/>
              <a:gd name="T78" fmla="*/ 2147483647 w 456"/>
              <a:gd name="T79" fmla="*/ 2147483647 h 204"/>
              <a:gd name="T80" fmla="*/ 2147483647 w 456"/>
              <a:gd name="T81" fmla="*/ 2147483647 h 204"/>
              <a:gd name="T82" fmla="*/ 2147483647 w 456"/>
              <a:gd name="T83" fmla="*/ 2147483647 h 204"/>
              <a:gd name="T84" fmla="*/ 2147483647 w 456"/>
              <a:gd name="T85" fmla="*/ 2147483647 h 204"/>
              <a:gd name="T86" fmla="*/ 2147483647 w 456"/>
              <a:gd name="T87" fmla="*/ 2147483647 h 204"/>
              <a:gd name="T88" fmla="*/ 2147483647 w 456"/>
              <a:gd name="T89" fmla="*/ 2147483647 h 204"/>
              <a:gd name="T90" fmla="*/ 2147483647 w 456"/>
              <a:gd name="T91" fmla="*/ 2147483647 h 2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6"/>
              <a:gd name="T139" fmla="*/ 0 h 204"/>
              <a:gd name="T140" fmla="*/ 456 w 456"/>
              <a:gd name="T141" fmla="*/ 204 h 2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6" h="204">
                <a:moveTo>
                  <a:pt x="456" y="102"/>
                </a:moveTo>
                <a:lnTo>
                  <a:pt x="456" y="60"/>
                </a:lnTo>
                <a:lnTo>
                  <a:pt x="450" y="60"/>
                </a:lnTo>
                <a:lnTo>
                  <a:pt x="450" y="48"/>
                </a:lnTo>
                <a:lnTo>
                  <a:pt x="456" y="24"/>
                </a:lnTo>
                <a:lnTo>
                  <a:pt x="444" y="18"/>
                </a:lnTo>
                <a:lnTo>
                  <a:pt x="438" y="18"/>
                </a:lnTo>
                <a:lnTo>
                  <a:pt x="432" y="12"/>
                </a:lnTo>
                <a:lnTo>
                  <a:pt x="420" y="12"/>
                </a:lnTo>
                <a:lnTo>
                  <a:pt x="414" y="18"/>
                </a:lnTo>
                <a:lnTo>
                  <a:pt x="402" y="24"/>
                </a:lnTo>
                <a:lnTo>
                  <a:pt x="390" y="12"/>
                </a:lnTo>
                <a:lnTo>
                  <a:pt x="378" y="18"/>
                </a:lnTo>
                <a:lnTo>
                  <a:pt x="366" y="6"/>
                </a:lnTo>
                <a:lnTo>
                  <a:pt x="354" y="0"/>
                </a:lnTo>
                <a:lnTo>
                  <a:pt x="336" y="0"/>
                </a:lnTo>
                <a:lnTo>
                  <a:pt x="330" y="6"/>
                </a:lnTo>
                <a:lnTo>
                  <a:pt x="324" y="18"/>
                </a:lnTo>
                <a:lnTo>
                  <a:pt x="318" y="18"/>
                </a:lnTo>
                <a:lnTo>
                  <a:pt x="318" y="36"/>
                </a:lnTo>
                <a:lnTo>
                  <a:pt x="306" y="30"/>
                </a:lnTo>
                <a:lnTo>
                  <a:pt x="300" y="30"/>
                </a:lnTo>
                <a:lnTo>
                  <a:pt x="288" y="36"/>
                </a:lnTo>
                <a:lnTo>
                  <a:pt x="276" y="36"/>
                </a:lnTo>
                <a:lnTo>
                  <a:pt x="258" y="18"/>
                </a:lnTo>
                <a:lnTo>
                  <a:pt x="252" y="36"/>
                </a:lnTo>
                <a:lnTo>
                  <a:pt x="234" y="36"/>
                </a:lnTo>
                <a:lnTo>
                  <a:pt x="240" y="48"/>
                </a:lnTo>
                <a:lnTo>
                  <a:pt x="240" y="66"/>
                </a:lnTo>
                <a:lnTo>
                  <a:pt x="234" y="66"/>
                </a:lnTo>
                <a:lnTo>
                  <a:pt x="228" y="60"/>
                </a:lnTo>
                <a:lnTo>
                  <a:pt x="210" y="60"/>
                </a:lnTo>
                <a:lnTo>
                  <a:pt x="204" y="66"/>
                </a:lnTo>
                <a:lnTo>
                  <a:pt x="204" y="72"/>
                </a:lnTo>
                <a:lnTo>
                  <a:pt x="198" y="78"/>
                </a:lnTo>
                <a:lnTo>
                  <a:pt x="198" y="84"/>
                </a:lnTo>
                <a:lnTo>
                  <a:pt x="210" y="84"/>
                </a:lnTo>
                <a:lnTo>
                  <a:pt x="210" y="126"/>
                </a:lnTo>
                <a:lnTo>
                  <a:pt x="204" y="126"/>
                </a:lnTo>
                <a:lnTo>
                  <a:pt x="192" y="114"/>
                </a:lnTo>
                <a:lnTo>
                  <a:pt x="174" y="108"/>
                </a:lnTo>
                <a:lnTo>
                  <a:pt x="162" y="102"/>
                </a:lnTo>
                <a:lnTo>
                  <a:pt x="144" y="114"/>
                </a:lnTo>
                <a:lnTo>
                  <a:pt x="126" y="114"/>
                </a:lnTo>
                <a:lnTo>
                  <a:pt x="108" y="126"/>
                </a:lnTo>
                <a:lnTo>
                  <a:pt x="102" y="132"/>
                </a:lnTo>
                <a:lnTo>
                  <a:pt x="84" y="132"/>
                </a:lnTo>
                <a:lnTo>
                  <a:pt x="66" y="114"/>
                </a:lnTo>
                <a:lnTo>
                  <a:pt x="48" y="114"/>
                </a:lnTo>
                <a:lnTo>
                  <a:pt x="48" y="126"/>
                </a:lnTo>
                <a:lnTo>
                  <a:pt x="42" y="132"/>
                </a:lnTo>
                <a:lnTo>
                  <a:pt x="30" y="132"/>
                </a:lnTo>
                <a:lnTo>
                  <a:pt x="30" y="126"/>
                </a:lnTo>
                <a:lnTo>
                  <a:pt x="24" y="120"/>
                </a:lnTo>
                <a:lnTo>
                  <a:pt x="0" y="120"/>
                </a:lnTo>
                <a:lnTo>
                  <a:pt x="0" y="156"/>
                </a:lnTo>
                <a:lnTo>
                  <a:pt x="18" y="156"/>
                </a:lnTo>
                <a:lnTo>
                  <a:pt x="18" y="174"/>
                </a:lnTo>
                <a:lnTo>
                  <a:pt x="24" y="174"/>
                </a:lnTo>
                <a:lnTo>
                  <a:pt x="42" y="156"/>
                </a:lnTo>
                <a:lnTo>
                  <a:pt x="48" y="156"/>
                </a:lnTo>
                <a:lnTo>
                  <a:pt x="60" y="168"/>
                </a:lnTo>
                <a:lnTo>
                  <a:pt x="60" y="174"/>
                </a:lnTo>
                <a:lnTo>
                  <a:pt x="72" y="174"/>
                </a:lnTo>
                <a:lnTo>
                  <a:pt x="84" y="180"/>
                </a:lnTo>
                <a:lnTo>
                  <a:pt x="96" y="162"/>
                </a:lnTo>
                <a:lnTo>
                  <a:pt x="138" y="162"/>
                </a:lnTo>
                <a:lnTo>
                  <a:pt x="138" y="156"/>
                </a:lnTo>
                <a:lnTo>
                  <a:pt x="144" y="150"/>
                </a:lnTo>
                <a:lnTo>
                  <a:pt x="162" y="150"/>
                </a:lnTo>
                <a:lnTo>
                  <a:pt x="168" y="156"/>
                </a:lnTo>
                <a:lnTo>
                  <a:pt x="168" y="174"/>
                </a:lnTo>
                <a:lnTo>
                  <a:pt x="180" y="174"/>
                </a:lnTo>
                <a:lnTo>
                  <a:pt x="186" y="192"/>
                </a:lnTo>
                <a:lnTo>
                  <a:pt x="240" y="192"/>
                </a:lnTo>
                <a:lnTo>
                  <a:pt x="240" y="204"/>
                </a:lnTo>
                <a:lnTo>
                  <a:pt x="258" y="204"/>
                </a:lnTo>
                <a:lnTo>
                  <a:pt x="264" y="198"/>
                </a:lnTo>
                <a:lnTo>
                  <a:pt x="282" y="198"/>
                </a:lnTo>
                <a:lnTo>
                  <a:pt x="288" y="204"/>
                </a:lnTo>
                <a:lnTo>
                  <a:pt x="318" y="204"/>
                </a:lnTo>
                <a:lnTo>
                  <a:pt x="318" y="192"/>
                </a:lnTo>
                <a:lnTo>
                  <a:pt x="366" y="192"/>
                </a:lnTo>
                <a:lnTo>
                  <a:pt x="378" y="186"/>
                </a:lnTo>
                <a:lnTo>
                  <a:pt x="402" y="192"/>
                </a:lnTo>
                <a:lnTo>
                  <a:pt x="414" y="156"/>
                </a:lnTo>
                <a:lnTo>
                  <a:pt x="432" y="156"/>
                </a:lnTo>
                <a:lnTo>
                  <a:pt x="432" y="132"/>
                </a:lnTo>
                <a:lnTo>
                  <a:pt x="444" y="114"/>
                </a:lnTo>
                <a:lnTo>
                  <a:pt x="432" y="114"/>
                </a:lnTo>
                <a:lnTo>
                  <a:pt x="438" y="102"/>
                </a:lnTo>
                <a:lnTo>
                  <a:pt x="456" y="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7" name="Group 371"/>
          <p:cNvGrpSpPr>
            <a:grpSpLocks/>
          </p:cNvGrpSpPr>
          <p:nvPr/>
        </p:nvGrpSpPr>
        <p:grpSpPr bwMode="auto">
          <a:xfrm>
            <a:off x="3861237" y="3393111"/>
            <a:ext cx="396875" cy="411163"/>
            <a:chOff x="493" y="1653"/>
            <a:chExt cx="889" cy="921"/>
          </a:xfrm>
        </p:grpSpPr>
        <p:pic>
          <p:nvPicPr>
            <p:cNvPr id="28" name="Picture 372" descr="grü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93" y="1653"/>
              <a:ext cx="576" cy="921"/>
            </a:xfrm>
            <a:prstGeom prst="rect">
              <a:avLst/>
            </a:prstGeom>
            <a:noFill/>
          </p:spPr>
        </p:pic>
        <p:sp>
          <p:nvSpPr>
            <p:cNvPr id="29" name="Freeform 373"/>
            <p:cNvSpPr>
              <a:spLocks/>
            </p:cNvSpPr>
            <p:nvPr/>
          </p:nvSpPr>
          <p:spPr bwMode="gray">
            <a:xfrm>
              <a:off x="586" y="2195"/>
              <a:ext cx="796" cy="338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729" y="176"/>
                </a:cxn>
                <a:cxn ang="0">
                  <a:pos x="841" y="336"/>
                </a:cxn>
                <a:cxn ang="0">
                  <a:pos x="299" y="593"/>
                </a:cxn>
                <a:cxn ang="0">
                  <a:pos x="0" y="767"/>
                </a:cxn>
                <a:cxn ang="0">
                  <a:pos x="397" y="617"/>
                </a:cxn>
                <a:cxn ang="0">
                  <a:pos x="953" y="350"/>
                </a:cxn>
                <a:cxn ang="0">
                  <a:pos x="1027" y="352"/>
                </a:cxn>
                <a:cxn ang="0">
                  <a:pos x="1699" y="176"/>
                </a:cxn>
                <a:cxn ang="0">
                  <a:pos x="1400" y="0"/>
                </a:cxn>
              </a:cxnLst>
              <a:rect l="0" t="0" r="r" b="b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464790" y="2295145"/>
            <a:ext cx="396875" cy="411163"/>
            <a:chOff x="2699792" y="2996952"/>
            <a:chExt cx="396875" cy="411163"/>
          </a:xfrm>
        </p:grpSpPr>
        <p:pic>
          <p:nvPicPr>
            <p:cNvPr id="31" name="Picture 372" descr="grü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699792" y="2996952"/>
              <a:ext cx="257143" cy="411163"/>
            </a:xfrm>
            <a:prstGeom prst="rect">
              <a:avLst/>
            </a:prstGeom>
            <a:noFill/>
          </p:spPr>
        </p:pic>
        <p:sp>
          <p:nvSpPr>
            <p:cNvPr id="32" name="Freeform 373"/>
            <p:cNvSpPr>
              <a:spLocks/>
            </p:cNvSpPr>
            <p:nvPr/>
          </p:nvSpPr>
          <p:spPr bwMode="gray">
            <a:xfrm>
              <a:off x="2741310" y="3238918"/>
              <a:ext cx="355357" cy="150894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729" y="176"/>
                </a:cxn>
                <a:cxn ang="0">
                  <a:pos x="841" y="336"/>
                </a:cxn>
                <a:cxn ang="0">
                  <a:pos x="299" y="593"/>
                </a:cxn>
                <a:cxn ang="0">
                  <a:pos x="0" y="767"/>
                </a:cxn>
                <a:cxn ang="0">
                  <a:pos x="397" y="617"/>
                </a:cxn>
                <a:cxn ang="0">
                  <a:pos x="953" y="350"/>
                </a:cxn>
                <a:cxn ang="0">
                  <a:pos x="1027" y="352"/>
                </a:cxn>
                <a:cxn ang="0">
                  <a:pos x="1699" y="176"/>
                </a:cxn>
                <a:cxn ang="0">
                  <a:pos x="1400" y="0"/>
                </a:cxn>
              </a:cxnLst>
              <a:rect l="0" t="0" r="r" b="b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52" name="Inhaltsplatzhalter 5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7315" y="1646793"/>
            <a:ext cx="864000" cy="864000"/>
          </a:xfrm>
          <a:prstGeom prst="rect">
            <a:avLst/>
          </a:prstGeom>
        </p:spPr>
      </p:pic>
      <p:sp>
        <p:nvSpPr>
          <p:cNvPr id="53" name="Rechteck 52"/>
          <p:cNvSpPr/>
          <p:nvPr/>
        </p:nvSpPr>
        <p:spPr>
          <a:xfrm>
            <a:off x="2071701" y="1697321"/>
            <a:ext cx="234998" cy="770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2071701" y="2362069"/>
            <a:ext cx="237762" cy="96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2527302" y="4146964"/>
            <a:ext cx="1445516" cy="10175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3544022" y="4291644"/>
            <a:ext cx="234998" cy="770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3544022" y="4732550"/>
            <a:ext cx="237762" cy="320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78" name="Grafik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16" y="4219200"/>
            <a:ext cx="864000" cy="864000"/>
          </a:xfrm>
          <a:prstGeom prst="rect">
            <a:avLst/>
          </a:prstGeom>
        </p:spPr>
      </p:pic>
      <p:grpSp>
        <p:nvGrpSpPr>
          <p:cNvPr id="64" name="Gruppieren 63"/>
          <p:cNvGrpSpPr/>
          <p:nvPr/>
        </p:nvGrpSpPr>
        <p:grpSpPr>
          <a:xfrm>
            <a:off x="2067216" y="1865705"/>
            <a:ext cx="1891656" cy="1856191"/>
            <a:chOff x="2067216" y="1865705"/>
            <a:chExt cx="1891656" cy="1856191"/>
          </a:xfrm>
        </p:grpSpPr>
        <p:sp>
          <p:nvSpPr>
            <p:cNvPr id="59" name="Rechteck 58"/>
            <p:cNvSpPr/>
            <p:nvPr/>
          </p:nvSpPr>
          <p:spPr>
            <a:xfrm>
              <a:off x="2067216" y="1865705"/>
              <a:ext cx="237762" cy="608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63" name="Pfeil nach unten 62"/>
            <p:cNvSpPr/>
            <p:nvPr/>
          </p:nvSpPr>
          <p:spPr>
            <a:xfrm rot="20297342">
              <a:off x="3640729" y="2675613"/>
              <a:ext cx="200025" cy="1046283"/>
            </a:xfrm>
            <a:prstGeom prst="downArrow">
              <a:avLst>
                <a:gd name="adj1" fmla="val 50000"/>
                <a:gd name="adj2" fmla="val 19364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06308" y="2835689"/>
              <a:ext cx="452564" cy="473969"/>
            </a:xfrm>
            <a:prstGeom prst="rect">
              <a:avLst/>
            </a:prstGeom>
          </p:spPr>
        </p:pic>
      </p:grpSp>
      <p:sp>
        <p:nvSpPr>
          <p:cNvPr id="79" name="Netherlands"/>
          <p:cNvSpPr>
            <a:spLocks/>
          </p:cNvSpPr>
          <p:nvPr/>
        </p:nvSpPr>
        <p:spPr bwMode="gray">
          <a:xfrm>
            <a:off x="2482725" y="2686405"/>
            <a:ext cx="760506" cy="592751"/>
          </a:xfrm>
          <a:custGeom>
            <a:avLst/>
            <a:gdLst>
              <a:gd name="T0" fmla="*/ 0 w 270"/>
              <a:gd name="T1" fmla="*/ 2147483647 h 210"/>
              <a:gd name="T2" fmla="*/ 2147483647 w 270"/>
              <a:gd name="T3" fmla="*/ 2147483647 h 210"/>
              <a:gd name="T4" fmla="*/ 2147483647 w 270"/>
              <a:gd name="T5" fmla="*/ 2147483647 h 210"/>
              <a:gd name="T6" fmla="*/ 2147483647 w 270"/>
              <a:gd name="T7" fmla="*/ 2147483647 h 210"/>
              <a:gd name="T8" fmla="*/ 2147483647 w 270"/>
              <a:gd name="T9" fmla="*/ 2147483647 h 210"/>
              <a:gd name="T10" fmla="*/ 2147483647 w 270"/>
              <a:gd name="T11" fmla="*/ 2147483647 h 210"/>
              <a:gd name="T12" fmla="*/ 2147483647 w 270"/>
              <a:gd name="T13" fmla="*/ 2147483647 h 210"/>
              <a:gd name="T14" fmla="*/ 2147483647 w 270"/>
              <a:gd name="T15" fmla="*/ 2147483647 h 210"/>
              <a:gd name="T16" fmla="*/ 2147483647 w 270"/>
              <a:gd name="T17" fmla="*/ 2147483647 h 210"/>
              <a:gd name="T18" fmla="*/ 2147483647 w 270"/>
              <a:gd name="T19" fmla="*/ 2147483647 h 210"/>
              <a:gd name="T20" fmla="*/ 2147483647 w 270"/>
              <a:gd name="T21" fmla="*/ 2147483647 h 210"/>
              <a:gd name="T22" fmla="*/ 2147483647 w 270"/>
              <a:gd name="T23" fmla="*/ 2147483647 h 210"/>
              <a:gd name="T24" fmla="*/ 2147483647 w 270"/>
              <a:gd name="T25" fmla="*/ 2147483647 h 210"/>
              <a:gd name="T26" fmla="*/ 2147483647 w 270"/>
              <a:gd name="T27" fmla="*/ 2147483647 h 210"/>
              <a:gd name="T28" fmla="*/ 2147483647 w 270"/>
              <a:gd name="T29" fmla="*/ 2147483647 h 210"/>
              <a:gd name="T30" fmla="*/ 2147483647 w 270"/>
              <a:gd name="T31" fmla="*/ 2147483647 h 210"/>
              <a:gd name="T32" fmla="*/ 2147483647 w 270"/>
              <a:gd name="T33" fmla="*/ 2147483647 h 210"/>
              <a:gd name="T34" fmla="*/ 2147483647 w 270"/>
              <a:gd name="T35" fmla="*/ 2147483647 h 210"/>
              <a:gd name="T36" fmla="*/ 2147483647 w 270"/>
              <a:gd name="T37" fmla="*/ 2147483647 h 210"/>
              <a:gd name="T38" fmla="*/ 2147483647 w 270"/>
              <a:gd name="T39" fmla="*/ 2147483647 h 210"/>
              <a:gd name="T40" fmla="*/ 2147483647 w 270"/>
              <a:gd name="T41" fmla="*/ 2147483647 h 210"/>
              <a:gd name="T42" fmla="*/ 2147483647 w 270"/>
              <a:gd name="T43" fmla="*/ 2147483647 h 210"/>
              <a:gd name="T44" fmla="*/ 2147483647 w 270"/>
              <a:gd name="T45" fmla="*/ 2147483647 h 210"/>
              <a:gd name="T46" fmla="*/ 2147483647 w 270"/>
              <a:gd name="T47" fmla="*/ 2147483647 h 210"/>
              <a:gd name="T48" fmla="*/ 2147483647 w 270"/>
              <a:gd name="T49" fmla="*/ 2147483647 h 210"/>
              <a:gd name="T50" fmla="*/ 2147483647 w 270"/>
              <a:gd name="T51" fmla="*/ 2147483647 h 210"/>
              <a:gd name="T52" fmla="*/ 2147483647 w 270"/>
              <a:gd name="T53" fmla="*/ 2147483647 h 210"/>
              <a:gd name="T54" fmla="*/ 2147483647 w 270"/>
              <a:gd name="T55" fmla="*/ 2147483647 h 210"/>
              <a:gd name="T56" fmla="*/ 2147483647 w 270"/>
              <a:gd name="T57" fmla="*/ 2147483647 h 210"/>
              <a:gd name="T58" fmla="*/ 2147483647 w 270"/>
              <a:gd name="T59" fmla="*/ 0 h 210"/>
              <a:gd name="T60" fmla="*/ 2147483647 w 270"/>
              <a:gd name="T61" fmla="*/ 2147483647 h 210"/>
              <a:gd name="T62" fmla="*/ 2147483647 w 270"/>
              <a:gd name="T63" fmla="*/ 2147483647 h 210"/>
              <a:gd name="T64" fmla="*/ 2147483647 w 270"/>
              <a:gd name="T65" fmla="*/ 2147483647 h 210"/>
              <a:gd name="T66" fmla="*/ 2147483647 w 270"/>
              <a:gd name="T67" fmla="*/ 2147483647 h 210"/>
              <a:gd name="T68" fmla="*/ 2147483647 w 270"/>
              <a:gd name="T69" fmla="*/ 2147483647 h 210"/>
              <a:gd name="T70" fmla="*/ 2147483647 w 270"/>
              <a:gd name="T71" fmla="*/ 2147483647 h 210"/>
              <a:gd name="T72" fmla="*/ 2147483647 w 270"/>
              <a:gd name="T73" fmla="*/ 2147483647 h 210"/>
              <a:gd name="T74" fmla="*/ 2147483647 w 270"/>
              <a:gd name="T75" fmla="*/ 2147483647 h 210"/>
              <a:gd name="T76" fmla="*/ 2147483647 w 270"/>
              <a:gd name="T77" fmla="*/ 2147483647 h 210"/>
              <a:gd name="T78" fmla="*/ 2147483647 w 270"/>
              <a:gd name="T79" fmla="*/ 2147483647 h 210"/>
              <a:gd name="T80" fmla="*/ 2147483647 w 270"/>
              <a:gd name="T81" fmla="*/ 2147483647 h 210"/>
              <a:gd name="T82" fmla="*/ 2147483647 w 270"/>
              <a:gd name="T83" fmla="*/ 2147483647 h 210"/>
              <a:gd name="T84" fmla="*/ 2147483647 w 270"/>
              <a:gd name="T85" fmla="*/ 2147483647 h 210"/>
              <a:gd name="T86" fmla="*/ 2147483647 w 270"/>
              <a:gd name="T87" fmla="*/ 2147483647 h 210"/>
              <a:gd name="T88" fmla="*/ 2147483647 w 270"/>
              <a:gd name="T89" fmla="*/ 2147483647 h 2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"/>
              <a:gd name="T136" fmla="*/ 0 h 210"/>
              <a:gd name="T137" fmla="*/ 270 w 270"/>
              <a:gd name="T138" fmla="*/ 210 h 2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" h="210">
                <a:moveTo>
                  <a:pt x="18" y="156"/>
                </a:moveTo>
                <a:lnTo>
                  <a:pt x="0" y="174"/>
                </a:lnTo>
                <a:lnTo>
                  <a:pt x="12" y="162"/>
                </a:lnTo>
                <a:lnTo>
                  <a:pt x="24" y="162"/>
                </a:lnTo>
                <a:lnTo>
                  <a:pt x="30" y="168"/>
                </a:lnTo>
                <a:lnTo>
                  <a:pt x="54" y="168"/>
                </a:lnTo>
                <a:lnTo>
                  <a:pt x="60" y="174"/>
                </a:lnTo>
                <a:lnTo>
                  <a:pt x="66" y="162"/>
                </a:lnTo>
                <a:lnTo>
                  <a:pt x="84" y="168"/>
                </a:lnTo>
                <a:lnTo>
                  <a:pt x="84" y="156"/>
                </a:lnTo>
                <a:lnTo>
                  <a:pt x="96" y="162"/>
                </a:lnTo>
                <a:lnTo>
                  <a:pt x="96" y="156"/>
                </a:lnTo>
                <a:lnTo>
                  <a:pt x="132" y="156"/>
                </a:lnTo>
                <a:lnTo>
                  <a:pt x="132" y="168"/>
                </a:lnTo>
                <a:lnTo>
                  <a:pt x="138" y="174"/>
                </a:lnTo>
                <a:lnTo>
                  <a:pt x="150" y="174"/>
                </a:lnTo>
                <a:lnTo>
                  <a:pt x="162" y="168"/>
                </a:lnTo>
                <a:lnTo>
                  <a:pt x="168" y="168"/>
                </a:lnTo>
                <a:lnTo>
                  <a:pt x="174" y="174"/>
                </a:lnTo>
                <a:lnTo>
                  <a:pt x="174" y="192"/>
                </a:lnTo>
                <a:lnTo>
                  <a:pt x="168" y="198"/>
                </a:lnTo>
                <a:lnTo>
                  <a:pt x="168" y="210"/>
                </a:lnTo>
                <a:lnTo>
                  <a:pt x="180" y="210"/>
                </a:lnTo>
                <a:lnTo>
                  <a:pt x="180" y="198"/>
                </a:lnTo>
                <a:lnTo>
                  <a:pt x="186" y="192"/>
                </a:lnTo>
                <a:lnTo>
                  <a:pt x="186" y="180"/>
                </a:lnTo>
                <a:lnTo>
                  <a:pt x="180" y="174"/>
                </a:lnTo>
                <a:lnTo>
                  <a:pt x="186" y="168"/>
                </a:lnTo>
                <a:lnTo>
                  <a:pt x="198" y="162"/>
                </a:lnTo>
                <a:lnTo>
                  <a:pt x="198" y="156"/>
                </a:lnTo>
                <a:lnTo>
                  <a:pt x="192" y="150"/>
                </a:lnTo>
                <a:lnTo>
                  <a:pt x="192" y="144"/>
                </a:lnTo>
                <a:lnTo>
                  <a:pt x="186" y="120"/>
                </a:lnTo>
                <a:lnTo>
                  <a:pt x="192" y="120"/>
                </a:lnTo>
                <a:lnTo>
                  <a:pt x="198" y="126"/>
                </a:lnTo>
                <a:lnTo>
                  <a:pt x="222" y="126"/>
                </a:lnTo>
                <a:lnTo>
                  <a:pt x="222" y="120"/>
                </a:lnTo>
                <a:lnTo>
                  <a:pt x="228" y="114"/>
                </a:lnTo>
                <a:lnTo>
                  <a:pt x="234" y="114"/>
                </a:lnTo>
                <a:lnTo>
                  <a:pt x="240" y="102"/>
                </a:lnTo>
                <a:lnTo>
                  <a:pt x="246" y="96"/>
                </a:lnTo>
                <a:lnTo>
                  <a:pt x="252" y="96"/>
                </a:lnTo>
                <a:lnTo>
                  <a:pt x="252" y="90"/>
                </a:lnTo>
                <a:lnTo>
                  <a:pt x="240" y="78"/>
                </a:lnTo>
                <a:lnTo>
                  <a:pt x="234" y="78"/>
                </a:lnTo>
                <a:lnTo>
                  <a:pt x="228" y="72"/>
                </a:lnTo>
                <a:lnTo>
                  <a:pt x="228" y="66"/>
                </a:lnTo>
                <a:lnTo>
                  <a:pt x="234" y="66"/>
                </a:lnTo>
                <a:lnTo>
                  <a:pt x="246" y="60"/>
                </a:lnTo>
                <a:lnTo>
                  <a:pt x="258" y="60"/>
                </a:lnTo>
                <a:lnTo>
                  <a:pt x="252" y="54"/>
                </a:lnTo>
                <a:lnTo>
                  <a:pt x="252" y="36"/>
                </a:lnTo>
                <a:lnTo>
                  <a:pt x="258" y="36"/>
                </a:lnTo>
                <a:lnTo>
                  <a:pt x="270" y="30"/>
                </a:lnTo>
                <a:lnTo>
                  <a:pt x="264" y="18"/>
                </a:lnTo>
                <a:lnTo>
                  <a:pt x="270" y="12"/>
                </a:lnTo>
                <a:lnTo>
                  <a:pt x="264" y="12"/>
                </a:lnTo>
                <a:lnTo>
                  <a:pt x="252" y="6"/>
                </a:lnTo>
                <a:lnTo>
                  <a:pt x="246" y="6"/>
                </a:lnTo>
                <a:lnTo>
                  <a:pt x="234" y="0"/>
                </a:lnTo>
                <a:lnTo>
                  <a:pt x="180" y="0"/>
                </a:lnTo>
                <a:lnTo>
                  <a:pt x="168" y="12"/>
                </a:lnTo>
                <a:lnTo>
                  <a:pt x="156" y="18"/>
                </a:lnTo>
                <a:lnTo>
                  <a:pt x="156" y="30"/>
                </a:lnTo>
                <a:lnTo>
                  <a:pt x="162" y="36"/>
                </a:lnTo>
                <a:lnTo>
                  <a:pt x="162" y="54"/>
                </a:lnTo>
                <a:lnTo>
                  <a:pt x="168" y="60"/>
                </a:lnTo>
                <a:lnTo>
                  <a:pt x="174" y="60"/>
                </a:lnTo>
                <a:lnTo>
                  <a:pt x="180" y="66"/>
                </a:lnTo>
                <a:lnTo>
                  <a:pt x="180" y="78"/>
                </a:lnTo>
                <a:lnTo>
                  <a:pt x="168" y="84"/>
                </a:lnTo>
                <a:lnTo>
                  <a:pt x="162" y="90"/>
                </a:lnTo>
                <a:lnTo>
                  <a:pt x="144" y="90"/>
                </a:lnTo>
                <a:lnTo>
                  <a:pt x="138" y="84"/>
                </a:lnTo>
                <a:lnTo>
                  <a:pt x="138" y="66"/>
                </a:lnTo>
                <a:lnTo>
                  <a:pt x="150" y="54"/>
                </a:lnTo>
                <a:lnTo>
                  <a:pt x="150" y="36"/>
                </a:lnTo>
                <a:lnTo>
                  <a:pt x="144" y="30"/>
                </a:lnTo>
                <a:lnTo>
                  <a:pt x="144" y="24"/>
                </a:lnTo>
                <a:lnTo>
                  <a:pt x="132" y="36"/>
                </a:lnTo>
                <a:lnTo>
                  <a:pt x="120" y="42"/>
                </a:lnTo>
                <a:lnTo>
                  <a:pt x="114" y="48"/>
                </a:lnTo>
                <a:lnTo>
                  <a:pt x="102" y="54"/>
                </a:lnTo>
                <a:lnTo>
                  <a:pt x="96" y="66"/>
                </a:lnTo>
                <a:lnTo>
                  <a:pt x="96" y="84"/>
                </a:lnTo>
                <a:lnTo>
                  <a:pt x="90" y="90"/>
                </a:lnTo>
                <a:lnTo>
                  <a:pt x="90" y="102"/>
                </a:lnTo>
                <a:lnTo>
                  <a:pt x="60" y="132"/>
                </a:lnTo>
                <a:lnTo>
                  <a:pt x="72" y="144"/>
                </a:lnTo>
                <a:lnTo>
                  <a:pt x="42" y="144"/>
                </a:lnTo>
                <a:lnTo>
                  <a:pt x="18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0" name="Luxembourg"/>
          <p:cNvSpPr>
            <a:spLocks/>
          </p:cNvSpPr>
          <p:nvPr/>
        </p:nvSpPr>
        <p:spPr bwMode="gray">
          <a:xfrm>
            <a:off x="2941268" y="3413356"/>
            <a:ext cx="145394" cy="123027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2147483647 w 54"/>
              <a:gd name="T13" fmla="*/ 2147483647 h 42"/>
              <a:gd name="T14" fmla="*/ 2147483647 w 54"/>
              <a:gd name="T15" fmla="*/ 2147483647 h 42"/>
              <a:gd name="T16" fmla="*/ 2147483647 w 54"/>
              <a:gd name="T17" fmla="*/ 0 h 42"/>
              <a:gd name="T18" fmla="*/ 2147483647 w 54"/>
              <a:gd name="T19" fmla="*/ 0 h 42"/>
              <a:gd name="T20" fmla="*/ 2147483647 w 54"/>
              <a:gd name="T21" fmla="*/ 2147483647 h 42"/>
              <a:gd name="T22" fmla="*/ 2147483647 w 54"/>
              <a:gd name="T23" fmla="*/ 2147483647 h 42"/>
              <a:gd name="T24" fmla="*/ 0 w 54"/>
              <a:gd name="T25" fmla="*/ 2147483647 h 42"/>
              <a:gd name="T26" fmla="*/ 0 w 54"/>
              <a:gd name="T27" fmla="*/ 2147483647 h 42"/>
              <a:gd name="T28" fmla="*/ 2147483647 w 54"/>
              <a:gd name="T29" fmla="*/ 2147483647 h 42"/>
              <a:gd name="T30" fmla="*/ 2147483647 w 54"/>
              <a:gd name="T31" fmla="*/ 2147483647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"/>
              <a:gd name="T49" fmla="*/ 0 h 42"/>
              <a:gd name="T50" fmla="*/ 54 w 54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" h="42">
                <a:moveTo>
                  <a:pt x="18" y="42"/>
                </a:moveTo>
                <a:lnTo>
                  <a:pt x="30" y="36"/>
                </a:lnTo>
                <a:lnTo>
                  <a:pt x="48" y="42"/>
                </a:lnTo>
                <a:lnTo>
                  <a:pt x="54" y="36"/>
                </a:lnTo>
                <a:lnTo>
                  <a:pt x="54" y="24"/>
                </a:lnTo>
                <a:lnTo>
                  <a:pt x="42" y="18"/>
                </a:lnTo>
                <a:lnTo>
                  <a:pt x="36" y="18"/>
                </a:lnTo>
                <a:lnTo>
                  <a:pt x="30" y="12"/>
                </a:lnTo>
                <a:lnTo>
                  <a:pt x="30" y="0"/>
                </a:lnTo>
                <a:lnTo>
                  <a:pt x="24" y="0"/>
                </a:lnTo>
                <a:lnTo>
                  <a:pt x="18" y="6"/>
                </a:lnTo>
                <a:lnTo>
                  <a:pt x="6" y="12"/>
                </a:lnTo>
                <a:lnTo>
                  <a:pt x="0" y="12"/>
                </a:lnTo>
                <a:lnTo>
                  <a:pt x="0" y="18"/>
                </a:lnTo>
                <a:lnTo>
                  <a:pt x="12" y="30"/>
                </a:lnTo>
                <a:lnTo>
                  <a:pt x="18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" name="Belgium"/>
          <p:cNvSpPr>
            <a:spLocks/>
          </p:cNvSpPr>
          <p:nvPr/>
        </p:nvSpPr>
        <p:spPr bwMode="gray">
          <a:xfrm>
            <a:off x="2449183" y="3122574"/>
            <a:ext cx="626299" cy="436176"/>
          </a:xfrm>
          <a:custGeom>
            <a:avLst/>
            <a:gdLst>
              <a:gd name="T0" fmla="*/ 0 w 222"/>
              <a:gd name="T1" fmla="*/ 2147483647 h 150"/>
              <a:gd name="T2" fmla="*/ 2147483647 w 222"/>
              <a:gd name="T3" fmla="*/ 2147483647 h 150"/>
              <a:gd name="T4" fmla="*/ 2147483647 w 222"/>
              <a:gd name="T5" fmla="*/ 2147483647 h 150"/>
              <a:gd name="T6" fmla="*/ 2147483647 w 222"/>
              <a:gd name="T7" fmla="*/ 2147483647 h 150"/>
              <a:gd name="T8" fmla="*/ 2147483647 w 222"/>
              <a:gd name="T9" fmla="*/ 2147483647 h 150"/>
              <a:gd name="T10" fmla="*/ 2147483647 w 222"/>
              <a:gd name="T11" fmla="*/ 2147483647 h 150"/>
              <a:gd name="T12" fmla="*/ 2147483647 w 222"/>
              <a:gd name="T13" fmla="*/ 2147483647 h 150"/>
              <a:gd name="T14" fmla="*/ 2147483647 w 222"/>
              <a:gd name="T15" fmla="*/ 2147483647 h 150"/>
              <a:gd name="T16" fmla="*/ 2147483647 w 222"/>
              <a:gd name="T17" fmla="*/ 2147483647 h 150"/>
              <a:gd name="T18" fmla="*/ 2147483647 w 222"/>
              <a:gd name="T19" fmla="*/ 2147483647 h 150"/>
              <a:gd name="T20" fmla="*/ 2147483647 w 222"/>
              <a:gd name="T21" fmla="*/ 2147483647 h 150"/>
              <a:gd name="T22" fmla="*/ 2147483647 w 222"/>
              <a:gd name="T23" fmla="*/ 2147483647 h 150"/>
              <a:gd name="T24" fmla="*/ 2147483647 w 222"/>
              <a:gd name="T25" fmla="*/ 2147483647 h 150"/>
              <a:gd name="T26" fmla="*/ 2147483647 w 222"/>
              <a:gd name="T27" fmla="*/ 2147483647 h 150"/>
              <a:gd name="T28" fmla="*/ 2147483647 w 222"/>
              <a:gd name="T29" fmla="*/ 2147483647 h 150"/>
              <a:gd name="T30" fmla="*/ 2147483647 w 222"/>
              <a:gd name="T31" fmla="*/ 2147483647 h 150"/>
              <a:gd name="T32" fmla="*/ 2147483647 w 222"/>
              <a:gd name="T33" fmla="*/ 2147483647 h 150"/>
              <a:gd name="T34" fmla="*/ 2147483647 w 222"/>
              <a:gd name="T35" fmla="*/ 2147483647 h 150"/>
              <a:gd name="T36" fmla="*/ 2147483647 w 222"/>
              <a:gd name="T37" fmla="*/ 2147483647 h 150"/>
              <a:gd name="T38" fmla="*/ 2147483647 w 222"/>
              <a:gd name="T39" fmla="*/ 2147483647 h 150"/>
              <a:gd name="T40" fmla="*/ 2147483647 w 222"/>
              <a:gd name="T41" fmla="*/ 2147483647 h 150"/>
              <a:gd name="T42" fmla="*/ 2147483647 w 222"/>
              <a:gd name="T43" fmla="*/ 2147483647 h 150"/>
              <a:gd name="T44" fmla="*/ 2147483647 w 222"/>
              <a:gd name="T45" fmla="*/ 2147483647 h 150"/>
              <a:gd name="T46" fmla="*/ 2147483647 w 222"/>
              <a:gd name="T47" fmla="*/ 2147483647 h 150"/>
              <a:gd name="T48" fmla="*/ 2147483647 w 222"/>
              <a:gd name="T49" fmla="*/ 2147483647 h 150"/>
              <a:gd name="T50" fmla="*/ 2147483647 w 222"/>
              <a:gd name="T51" fmla="*/ 2147483647 h 150"/>
              <a:gd name="T52" fmla="*/ 2147483647 w 222"/>
              <a:gd name="T53" fmla="*/ 2147483647 h 150"/>
              <a:gd name="T54" fmla="*/ 2147483647 w 222"/>
              <a:gd name="T55" fmla="*/ 2147483647 h 150"/>
              <a:gd name="T56" fmla="*/ 2147483647 w 222"/>
              <a:gd name="T57" fmla="*/ 2147483647 h 150"/>
              <a:gd name="T58" fmla="*/ 2147483647 w 222"/>
              <a:gd name="T59" fmla="*/ 2147483647 h 150"/>
              <a:gd name="T60" fmla="*/ 2147483647 w 222"/>
              <a:gd name="T61" fmla="*/ 2147483647 h 150"/>
              <a:gd name="T62" fmla="*/ 2147483647 w 222"/>
              <a:gd name="T63" fmla="*/ 2147483647 h 150"/>
              <a:gd name="T64" fmla="*/ 2147483647 w 222"/>
              <a:gd name="T65" fmla="*/ 2147483647 h 150"/>
              <a:gd name="T66" fmla="*/ 2147483647 w 222"/>
              <a:gd name="T67" fmla="*/ 2147483647 h 150"/>
              <a:gd name="T68" fmla="*/ 2147483647 w 222"/>
              <a:gd name="T69" fmla="*/ 2147483647 h 150"/>
              <a:gd name="T70" fmla="*/ 2147483647 w 222"/>
              <a:gd name="T71" fmla="*/ 2147483647 h 150"/>
              <a:gd name="T72" fmla="*/ 2147483647 w 222"/>
              <a:gd name="T73" fmla="*/ 2147483647 h 150"/>
              <a:gd name="T74" fmla="*/ 2147483647 w 222"/>
              <a:gd name="T75" fmla="*/ 2147483647 h 150"/>
              <a:gd name="T76" fmla="*/ 2147483647 w 222"/>
              <a:gd name="T77" fmla="*/ 2147483647 h 150"/>
              <a:gd name="T78" fmla="*/ 2147483647 w 222"/>
              <a:gd name="T79" fmla="*/ 2147483647 h 150"/>
              <a:gd name="T80" fmla="*/ 2147483647 w 222"/>
              <a:gd name="T81" fmla="*/ 0 h 150"/>
              <a:gd name="T82" fmla="*/ 2147483647 w 222"/>
              <a:gd name="T83" fmla="*/ 0 h 150"/>
              <a:gd name="T84" fmla="*/ 2147483647 w 222"/>
              <a:gd name="T85" fmla="*/ 2147483647 h 150"/>
              <a:gd name="T86" fmla="*/ 2147483647 w 222"/>
              <a:gd name="T87" fmla="*/ 0 h 150"/>
              <a:gd name="T88" fmla="*/ 2147483647 w 222"/>
              <a:gd name="T89" fmla="*/ 2147483647 h 150"/>
              <a:gd name="T90" fmla="*/ 2147483647 w 222"/>
              <a:gd name="T91" fmla="*/ 2147483647 h 150"/>
              <a:gd name="T92" fmla="*/ 2147483647 w 222"/>
              <a:gd name="T93" fmla="*/ 2147483647 h 150"/>
              <a:gd name="T94" fmla="*/ 2147483647 w 222"/>
              <a:gd name="T95" fmla="*/ 2147483647 h 150"/>
              <a:gd name="T96" fmla="*/ 2147483647 w 222"/>
              <a:gd name="T97" fmla="*/ 2147483647 h 150"/>
              <a:gd name="T98" fmla="*/ 2147483647 w 222"/>
              <a:gd name="T99" fmla="*/ 2147483647 h 150"/>
              <a:gd name="T100" fmla="*/ 2147483647 w 222"/>
              <a:gd name="T101" fmla="*/ 2147483647 h 150"/>
              <a:gd name="T102" fmla="*/ 0 w 222"/>
              <a:gd name="T103" fmla="*/ 2147483647 h 150"/>
              <a:gd name="T104" fmla="*/ 0 w 222"/>
              <a:gd name="T105" fmla="*/ 2147483647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2"/>
              <a:gd name="T160" fmla="*/ 0 h 150"/>
              <a:gd name="T161" fmla="*/ 222 w 222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2" h="150">
                <a:moveTo>
                  <a:pt x="0" y="42"/>
                </a:moveTo>
                <a:lnTo>
                  <a:pt x="6" y="60"/>
                </a:lnTo>
                <a:lnTo>
                  <a:pt x="30" y="66"/>
                </a:lnTo>
                <a:lnTo>
                  <a:pt x="42" y="78"/>
                </a:lnTo>
                <a:lnTo>
                  <a:pt x="66" y="78"/>
                </a:lnTo>
                <a:lnTo>
                  <a:pt x="78" y="84"/>
                </a:lnTo>
                <a:lnTo>
                  <a:pt x="84" y="90"/>
                </a:lnTo>
                <a:lnTo>
                  <a:pt x="84" y="114"/>
                </a:lnTo>
                <a:lnTo>
                  <a:pt x="108" y="114"/>
                </a:lnTo>
                <a:lnTo>
                  <a:pt x="120" y="102"/>
                </a:lnTo>
                <a:lnTo>
                  <a:pt x="120" y="126"/>
                </a:lnTo>
                <a:lnTo>
                  <a:pt x="132" y="126"/>
                </a:lnTo>
                <a:lnTo>
                  <a:pt x="144" y="132"/>
                </a:lnTo>
                <a:lnTo>
                  <a:pt x="150" y="132"/>
                </a:lnTo>
                <a:lnTo>
                  <a:pt x="162" y="144"/>
                </a:lnTo>
                <a:lnTo>
                  <a:pt x="180" y="144"/>
                </a:lnTo>
                <a:lnTo>
                  <a:pt x="192" y="150"/>
                </a:lnTo>
                <a:lnTo>
                  <a:pt x="192" y="144"/>
                </a:lnTo>
                <a:lnTo>
                  <a:pt x="186" y="132"/>
                </a:lnTo>
                <a:lnTo>
                  <a:pt x="174" y="120"/>
                </a:lnTo>
                <a:lnTo>
                  <a:pt x="174" y="114"/>
                </a:lnTo>
                <a:lnTo>
                  <a:pt x="180" y="114"/>
                </a:lnTo>
                <a:lnTo>
                  <a:pt x="192" y="108"/>
                </a:lnTo>
                <a:lnTo>
                  <a:pt x="198" y="102"/>
                </a:lnTo>
                <a:lnTo>
                  <a:pt x="204" y="102"/>
                </a:lnTo>
                <a:lnTo>
                  <a:pt x="204" y="96"/>
                </a:lnTo>
                <a:lnTo>
                  <a:pt x="210" y="90"/>
                </a:lnTo>
                <a:lnTo>
                  <a:pt x="222" y="90"/>
                </a:lnTo>
                <a:lnTo>
                  <a:pt x="216" y="84"/>
                </a:lnTo>
                <a:lnTo>
                  <a:pt x="216" y="66"/>
                </a:lnTo>
                <a:lnTo>
                  <a:pt x="204" y="54"/>
                </a:lnTo>
                <a:lnTo>
                  <a:pt x="180" y="54"/>
                </a:lnTo>
                <a:lnTo>
                  <a:pt x="180" y="42"/>
                </a:lnTo>
                <a:lnTo>
                  <a:pt x="186" y="36"/>
                </a:lnTo>
                <a:lnTo>
                  <a:pt x="186" y="18"/>
                </a:lnTo>
                <a:lnTo>
                  <a:pt x="180" y="12"/>
                </a:lnTo>
                <a:lnTo>
                  <a:pt x="174" y="12"/>
                </a:lnTo>
                <a:lnTo>
                  <a:pt x="162" y="18"/>
                </a:lnTo>
                <a:lnTo>
                  <a:pt x="150" y="18"/>
                </a:lnTo>
                <a:lnTo>
                  <a:pt x="144" y="12"/>
                </a:lnTo>
                <a:lnTo>
                  <a:pt x="144" y="0"/>
                </a:lnTo>
                <a:lnTo>
                  <a:pt x="108" y="0"/>
                </a:lnTo>
                <a:lnTo>
                  <a:pt x="108" y="6"/>
                </a:lnTo>
                <a:lnTo>
                  <a:pt x="96" y="0"/>
                </a:lnTo>
                <a:lnTo>
                  <a:pt x="96" y="12"/>
                </a:lnTo>
                <a:lnTo>
                  <a:pt x="78" y="6"/>
                </a:lnTo>
                <a:lnTo>
                  <a:pt x="72" y="18"/>
                </a:lnTo>
                <a:lnTo>
                  <a:pt x="66" y="12"/>
                </a:lnTo>
                <a:lnTo>
                  <a:pt x="42" y="12"/>
                </a:lnTo>
                <a:lnTo>
                  <a:pt x="36" y="6"/>
                </a:lnTo>
                <a:lnTo>
                  <a:pt x="24" y="6"/>
                </a:lnTo>
                <a:lnTo>
                  <a:pt x="0" y="24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  <p:grpSp>
        <p:nvGrpSpPr>
          <p:cNvPr id="92" name="Gruppieren 91"/>
          <p:cNvGrpSpPr/>
          <p:nvPr/>
        </p:nvGrpSpPr>
        <p:grpSpPr>
          <a:xfrm>
            <a:off x="5768148" y="4379820"/>
            <a:ext cx="3375852" cy="561436"/>
            <a:chOff x="5768148" y="4379820"/>
            <a:chExt cx="3375852" cy="561436"/>
          </a:xfrm>
        </p:grpSpPr>
        <p:sp>
          <p:nvSpPr>
            <p:cNvPr id="82" name="Rechteck 81"/>
            <p:cNvSpPr/>
            <p:nvPr/>
          </p:nvSpPr>
          <p:spPr>
            <a:xfrm>
              <a:off x="5768148" y="4429797"/>
              <a:ext cx="102549" cy="5085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5948831" y="4379820"/>
              <a:ext cx="3195169" cy="561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/>
                <a:t>Wind </a:t>
              </a:r>
              <a:r>
                <a:rPr lang="de-DE" sz="1600" dirty="0" err="1"/>
                <a:t>plants</a:t>
              </a:r>
              <a:r>
                <a:rPr lang="de-DE" sz="1600" dirty="0"/>
                <a:t> </a:t>
              </a:r>
              <a:r>
                <a:rPr lang="de-DE" sz="1600" dirty="0" err="1"/>
                <a:t>are</a:t>
              </a:r>
              <a:r>
                <a:rPr lang="de-DE" sz="1600" dirty="0"/>
                <a:t> </a:t>
              </a:r>
              <a:r>
                <a:rPr lang="de-DE" sz="1600" dirty="0" err="1"/>
                <a:t>curtailed</a:t>
              </a:r>
              <a:r>
                <a:rPr lang="de-DE" sz="1600" dirty="0"/>
                <a:t> </a:t>
              </a:r>
              <a:r>
                <a:rPr lang="de-DE" sz="1600" dirty="0" err="1"/>
                <a:t>and</a:t>
              </a:r>
              <a:r>
                <a:rPr lang="de-DE" sz="1600" dirty="0"/>
                <a:t> fossil </a:t>
              </a:r>
              <a:r>
                <a:rPr lang="de-DE" sz="1600" dirty="0" err="1"/>
                <a:t>reserve</a:t>
              </a:r>
              <a:r>
                <a:rPr lang="de-DE" sz="1600" dirty="0"/>
                <a:t> power </a:t>
              </a:r>
              <a:r>
                <a:rPr lang="de-DE" sz="1600" dirty="0" err="1"/>
                <a:t>is</a:t>
              </a:r>
              <a:r>
                <a:rPr lang="de-DE" sz="1600" dirty="0"/>
                <a:t> </a:t>
              </a:r>
              <a:r>
                <a:rPr lang="de-DE" sz="1600" dirty="0" err="1"/>
                <a:t>activated</a:t>
              </a:r>
              <a:r>
                <a:rPr lang="de-DE" sz="1600" dirty="0"/>
                <a:t>. </a:t>
              </a:r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5768148" y="3393111"/>
            <a:ext cx="3426653" cy="842154"/>
            <a:chOff x="5768148" y="3393111"/>
            <a:chExt cx="3426653" cy="842154"/>
          </a:xfrm>
        </p:grpSpPr>
        <p:sp>
          <p:nvSpPr>
            <p:cNvPr id="84" name="Textfeld 83"/>
            <p:cNvSpPr txBox="1"/>
            <p:nvPr/>
          </p:nvSpPr>
          <p:spPr>
            <a:xfrm>
              <a:off x="5948831" y="3393111"/>
              <a:ext cx="3245970" cy="842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/>
                <a:t>National </a:t>
              </a:r>
              <a:r>
                <a:rPr lang="de-DE" sz="1600" dirty="0" err="1"/>
                <a:t>imbalances</a:t>
              </a:r>
              <a:r>
                <a:rPr lang="de-DE" sz="1600" dirty="0"/>
                <a:t> </a:t>
              </a:r>
              <a:r>
                <a:rPr lang="de-DE" sz="1600" dirty="0" err="1"/>
                <a:t>between</a:t>
              </a:r>
              <a:r>
                <a:rPr lang="de-DE" sz="1600" dirty="0"/>
                <a:t> </a:t>
              </a:r>
              <a:r>
                <a:rPr lang="de-DE" sz="1600" dirty="0" err="1"/>
                <a:t>supply</a:t>
              </a:r>
              <a:r>
                <a:rPr lang="de-DE" sz="1600" dirty="0"/>
                <a:t> </a:t>
              </a:r>
              <a:r>
                <a:rPr lang="de-DE" sz="1600" dirty="0" err="1"/>
                <a:t>and</a:t>
              </a:r>
              <a:r>
                <a:rPr lang="de-DE" sz="1600" dirty="0"/>
                <a:t> </a:t>
              </a:r>
              <a:r>
                <a:rPr lang="de-DE" sz="1600" dirty="0" err="1"/>
                <a:t>demand</a:t>
              </a:r>
              <a:r>
                <a:rPr lang="de-DE" sz="1600" dirty="0"/>
                <a:t> (Wind: North, Demand: South)</a:t>
              </a:r>
            </a:p>
          </p:txBody>
        </p:sp>
        <p:sp>
          <p:nvSpPr>
            <p:cNvPr id="85" name="Rechteck 84"/>
            <p:cNvSpPr/>
            <p:nvPr/>
          </p:nvSpPr>
          <p:spPr>
            <a:xfrm>
              <a:off x="5768148" y="3432381"/>
              <a:ext cx="102549" cy="743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grpSp>
        <p:nvGrpSpPr>
          <p:cNvPr id="93" name="Gruppieren 92"/>
          <p:cNvGrpSpPr/>
          <p:nvPr/>
        </p:nvGrpSpPr>
        <p:grpSpPr>
          <a:xfrm>
            <a:off x="5768148" y="5073571"/>
            <a:ext cx="3375852" cy="558526"/>
            <a:chOff x="5768148" y="5073571"/>
            <a:chExt cx="3375852" cy="558526"/>
          </a:xfrm>
        </p:grpSpPr>
        <p:sp>
          <p:nvSpPr>
            <p:cNvPr id="89" name="Rechteck 88"/>
            <p:cNvSpPr/>
            <p:nvPr/>
          </p:nvSpPr>
          <p:spPr>
            <a:xfrm>
              <a:off x="5768148" y="5123548"/>
              <a:ext cx="102549" cy="5085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5948831" y="5073571"/>
              <a:ext cx="3195169" cy="5379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/>
                <a:t>Double </a:t>
              </a:r>
              <a:r>
                <a:rPr lang="de-DE" sz="1600" dirty="0" err="1"/>
                <a:t>costs</a:t>
              </a:r>
              <a:r>
                <a:rPr lang="de-DE" sz="1600" dirty="0"/>
                <a:t> </a:t>
              </a:r>
              <a:r>
                <a:rPr lang="de-DE" sz="1600" dirty="0" err="1"/>
                <a:t>for</a:t>
              </a:r>
              <a:r>
                <a:rPr lang="de-DE" sz="1600" dirty="0"/>
                <a:t> </a:t>
              </a:r>
              <a:r>
                <a:rPr lang="de-DE" sz="1600" dirty="0" err="1"/>
                <a:t>wasted</a:t>
              </a:r>
              <a:r>
                <a:rPr lang="de-DE" sz="1600" dirty="0"/>
                <a:t> RES </a:t>
              </a:r>
              <a:r>
                <a:rPr lang="de-DE" sz="1600" dirty="0" err="1"/>
                <a:t>and</a:t>
              </a:r>
              <a:r>
                <a:rPr lang="de-DE" sz="1600" dirty="0"/>
                <a:t> </a:t>
              </a:r>
              <a:r>
                <a:rPr lang="de-DE" sz="1600" dirty="0" err="1"/>
                <a:t>redispatched</a:t>
              </a:r>
              <a:r>
                <a:rPr lang="de-DE" sz="1600" dirty="0"/>
                <a:t> (fossil) </a:t>
              </a:r>
              <a:r>
                <a:rPr lang="de-DE" sz="1600" dirty="0" err="1"/>
                <a:t>reserve</a:t>
              </a:r>
              <a:r>
                <a:rPr lang="de-DE" sz="1600" dirty="0"/>
                <a:t> power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21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hteck 56"/>
          <p:cNvSpPr/>
          <p:nvPr/>
        </p:nvSpPr>
        <p:spPr>
          <a:xfrm>
            <a:off x="1931928" y="1574418"/>
            <a:ext cx="1445516" cy="10175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</a:t>
            </a:r>
            <a:r>
              <a:rPr lang="de-DE" dirty="0" err="1"/>
              <a:t>No</a:t>
            </a:r>
            <a:r>
              <a:rPr lang="de-DE" dirty="0"/>
              <a:t> Wind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PV)</a:t>
            </a:r>
          </a:p>
        </p:txBody>
      </p:sp>
      <p:sp>
        <p:nvSpPr>
          <p:cNvPr id="16" name="Switzerland"/>
          <p:cNvSpPr>
            <a:spLocks/>
          </p:cNvSpPr>
          <p:nvPr/>
        </p:nvSpPr>
        <p:spPr bwMode="gray">
          <a:xfrm>
            <a:off x="2986004" y="3917748"/>
            <a:ext cx="827609" cy="447356"/>
          </a:xfrm>
          <a:custGeom>
            <a:avLst/>
            <a:gdLst>
              <a:gd name="T0" fmla="*/ 2147483647 w 288"/>
              <a:gd name="T1" fmla="*/ 2147483647 h 162"/>
              <a:gd name="T2" fmla="*/ 2147483647 w 288"/>
              <a:gd name="T3" fmla="*/ 2147483647 h 162"/>
              <a:gd name="T4" fmla="*/ 2147483647 w 288"/>
              <a:gd name="T5" fmla="*/ 2147483647 h 162"/>
              <a:gd name="T6" fmla="*/ 2147483647 w 288"/>
              <a:gd name="T7" fmla="*/ 2147483647 h 162"/>
              <a:gd name="T8" fmla="*/ 2147483647 w 288"/>
              <a:gd name="T9" fmla="*/ 2147483647 h 162"/>
              <a:gd name="T10" fmla="*/ 2147483647 w 288"/>
              <a:gd name="T11" fmla="*/ 2147483647 h 162"/>
              <a:gd name="T12" fmla="*/ 2147483647 w 288"/>
              <a:gd name="T13" fmla="*/ 2147483647 h 162"/>
              <a:gd name="T14" fmla="*/ 0 w 288"/>
              <a:gd name="T15" fmla="*/ 2147483647 h 162"/>
              <a:gd name="T16" fmla="*/ 2147483647 w 288"/>
              <a:gd name="T17" fmla="*/ 2147483647 h 162"/>
              <a:gd name="T18" fmla="*/ 2147483647 w 288"/>
              <a:gd name="T19" fmla="*/ 2147483647 h 162"/>
              <a:gd name="T20" fmla="*/ 2147483647 w 288"/>
              <a:gd name="T21" fmla="*/ 2147483647 h 162"/>
              <a:gd name="T22" fmla="*/ 2147483647 w 288"/>
              <a:gd name="T23" fmla="*/ 2147483647 h 162"/>
              <a:gd name="T24" fmla="*/ 2147483647 w 288"/>
              <a:gd name="T25" fmla="*/ 2147483647 h 162"/>
              <a:gd name="T26" fmla="*/ 2147483647 w 288"/>
              <a:gd name="T27" fmla="*/ 2147483647 h 162"/>
              <a:gd name="T28" fmla="*/ 2147483647 w 288"/>
              <a:gd name="T29" fmla="*/ 2147483647 h 162"/>
              <a:gd name="T30" fmla="*/ 2147483647 w 288"/>
              <a:gd name="T31" fmla="*/ 2147483647 h 162"/>
              <a:gd name="T32" fmla="*/ 2147483647 w 288"/>
              <a:gd name="T33" fmla="*/ 2147483647 h 162"/>
              <a:gd name="T34" fmla="*/ 2147483647 w 288"/>
              <a:gd name="T35" fmla="*/ 2147483647 h 162"/>
              <a:gd name="T36" fmla="*/ 2147483647 w 288"/>
              <a:gd name="T37" fmla="*/ 2147483647 h 162"/>
              <a:gd name="T38" fmla="*/ 2147483647 w 288"/>
              <a:gd name="T39" fmla="*/ 2147483647 h 162"/>
              <a:gd name="T40" fmla="*/ 2147483647 w 288"/>
              <a:gd name="T41" fmla="*/ 2147483647 h 162"/>
              <a:gd name="T42" fmla="*/ 2147483647 w 288"/>
              <a:gd name="T43" fmla="*/ 2147483647 h 162"/>
              <a:gd name="T44" fmla="*/ 2147483647 w 288"/>
              <a:gd name="T45" fmla="*/ 2147483647 h 162"/>
              <a:gd name="T46" fmla="*/ 2147483647 w 288"/>
              <a:gd name="T47" fmla="*/ 2147483647 h 162"/>
              <a:gd name="T48" fmla="*/ 2147483647 w 288"/>
              <a:gd name="T49" fmla="*/ 2147483647 h 162"/>
              <a:gd name="T50" fmla="*/ 2147483647 w 288"/>
              <a:gd name="T51" fmla="*/ 2147483647 h 162"/>
              <a:gd name="T52" fmla="*/ 2147483647 w 288"/>
              <a:gd name="T53" fmla="*/ 2147483647 h 162"/>
              <a:gd name="T54" fmla="*/ 2147483647 w 288"/>
              <a:gd name="T55" fmla="*/ 2147483647 h 162"/>
              <a:gd name="T56" fmla="*/ 2147483647 w 288"/>
              <a:gd name="T57" fmla="*/ 2147483647 h 162"/>
              <a:gd name="T58" fmla="*/ 2147483647 w 288"/>
              <a:gd name="T59" fmla="*/ 2147483647 h 162"/>
              <a:gd name="T60" fmla="*/ 2147483647 w 288"/>
              <a:gd name="T61" fmla="*/ 2147483647 h 162"/>
              <a:gd name="T62" fmla="*/ 2147483647 w 288"/>
              <a:gd name="T63" fmla="*/ 2147483647 h 162"/>
              <a:gd name="T64" fmla="*/ 2147483647 w 288"/>
              <a:gd name="T65" fmla="*/ 2147483647 h 162"/>
              <a:gd name="T66" fmla="*/ 2147483647 w 288"/>
              <a:gd name="T67" fmla="*/ 0 h 162"/>
              <a:gd name="T68" fmla="*/ 2147483647 w 288"/>
              <a:gd name="T69" fmla="*/ 2147483647 h 162"/>
              <a:gd name="T70" fmla="*/ 2147483647 w 288"/>
              <a:gd name="T71" fmla="*/ 2147483647 h 162"/>
              <a:gd name="T72" fmla="*/ 2147483647 w 288"/>
              <a:gd name="T73" fmla="*/ 2147483647 h 1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8"/>
              <a:gd name="T112" fmla="*/ 0 h 162"/>
              <a:gd name="T113" fmla="*/ 288 w 288"/>
              <a:gd name="T114" fmla="*/ 162 h 1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8" h="162">
                <a:moveTo>
                  <a:pt x="132" y="24"/>
                </a:moveTo>
                <a:lnTo>
                  <a:pt x="96" y="24"/>
                </a:lnTo>
                <a:lnTo>
                  <a:pt x="90" y="42"/>
                </a:lnTo>
                <a:lnTo>
                  <a:pt x="72" y="30"/>
                </a:lnTo>
                <a:lnTo>
                  <a:pt x="66" y="42"/>
                </a:lnTo>
                <a:lnTo>
                  <a:pt x="60" y="48"/>
                </a:lnTo>
                <a:lnTo>
                  <a:pt x="54" y="60"/>
                </a:lnTo>
                <a:lnTo>
                  <a:pt x="48" y="66"/>
                </a:lnTo>
                <a:lnTo>
                  <a:pt x="30" y="66"/>
                </a:lnTo>
                <a:lnTo>
                  <a:pt x="30" y="78"/>
                </a:lnTo>
                <a:lnTo>
                  <a:pt x="18" y="90"/>
                </a:lnTo>
                <a:lnTo>
                  <a:pt x="12" y="102"/>
                </a:lnTo>
                <a:lnTo>
                  <a:pt x="0" y="108"/>
                </a:lnTo>
                <a:lnTo>
                  <a:pt x="6" y="120"/>
                </a:lnTo>
                <a:lnTo>
                  <a:pt x="0" y="126"/>
                </a:lnTo>
                <a:lnTo>
                  <a:pt x="0" y="132"/>
                </a:lnTo>
                <a:lnTo>
                  <a:pt x="6" y="132"/>
                </a:lnTo>
                <a:lnTo>
                  <a:pt x="30" y="108"/>
                </a:lnTo>
                <a:lnTo>
                  <a:pt x="48" y="108"/>
                </a:lnTo>
                <a:lnTo>
                  <a:pt x="54" y="114"/>
                </a:lnTo>
                <a:lnTo>
                  <a:pt x="48" y="138"/>
                </a:lnTo>
                <a:lnTo>
                  <a:pt x="60" y="150"/>
                </a:lnTo>
                <a:lnTo>
                  <a:pt x="60" y="156"/>
                </a:lnTo>
                <a:lnTo>
                  <a:pt x="72" y="156"/>
                </a:lnTo>
                <a:lnTo>
                  <a:pt x="84" y="144"/>
                </a:lnTo>
                <a:lnTo>
                  <a:pt x="96" y="144"/>
                </a:lnTo>
                <a:lnTo>
                  <a:pt x="108" y="156"/>
                </a:lnTo>
                <a:lnTo>
                  <a:pt x="114" y="156"/>
                </a:lnTo>
                <a:lnTo>
                  <a:pt x="132" y="138"/>
                </a:lnTo>
                <a:lnTo>
                  <a:pt x="132" y="120"/>
                </a:lnTo>
                <a:lnTo>
                  <a:pt x="138" y="114"/>
                </a:lnTo>
                <a:lnTo>
                  <a:pt x="150" y="114"/>
                </a:lnTo>
                <a:lnTo>
                  <a:pt x="156" y="120"/>
                </a:lnTo>
                <a:lnTo>
                  <a:pt x="156" y="126"/>
                </a:lnTo>
                <a:lnTo>
                  <a:pt x="162" y="132"/>
                </a:lnTo>
                <a:lnTo>
                  <a:pt x="162" y="138"/>
                </a:lnTo>
                <a:lnTo>
                  <a:pt x="168" y="138"/>
                </a:lnTo>
                <a:lnTo>
                  <a:pt x="192" y="162"/>
                </a:lnTo>
                <a:lnTo>
                  <a:pt x="192" y="144"/>
                </a:lnTo>
                <a:lnTo>
                  <a:pt x="204" y="132"/>
                </a:lnTo>
                <a:lnTo>
                  <a:pt x="210" y="108"/>
                </a:lnTo>
                <a:lnTo>
                  <a:pt x="222" y="126"/>
                </a:lnTo>
                <a:lnTo>
                  <a:pt x="240" y="120"/>
                </a:lnTo>
                <a:lnTo>
                  <a:pt x="258" y="132"/>
                </a:lnTo>
                <a:lnTo>
                  <a:pt x="264" y="120"/>
                </a:lnTo>
                <a:lnTo>
                  <a:pt x="252" y="108"/>
                </a:lnTo>
                <a:lnTo>
                  <a:pt x="252" y="102"/>
                </a:lnTo>
                <a:lnTo>
                  <a:pt x="276" y="102"/>
                </a:lnTo>
                <a:lnTo>
                  <a:pt x="282" y="84"/>
                </a:lnTo>
                <a:lnTo>
                  <a:pt x="288" y="84"/>
                </a:lnTo>
                <a:lnTo>
                  <a:pt x="288" y="78"/>
                </a:lnTo>
                <a:lnTo>
                  <a:pt x="276" y="66"/>
                </a:lnTo>
                <a:lnTo>
                  <a:pt x="270" y="66"/>
                </a:lnTo>
                <a:lnTo>
                  <a:pt x="252" y="84"/>
                </a:lnTo>
                <a:lnTo>
                  <a:pt x="246" y="84"/>
                </a:lnTo>
                <a:lnTo>
                  <a:pt x="246" y="66"/>
                </a:lnTo>
                <a:lnTo>
                  <a:pt x="210" y="66"/>
                </a:lnTo>
                <a:lnTo>
                  <a:pt x="210" y="60"/>
                </a:lnTo>
                <a:lnTo>
                  <a:pt x="216" y="48"/>
                </a:lnTo>
                <a:lnTo>
                  <a:pt x="222" y="42"/>
                </a:lnTo>
                <a:lnTo>
                  <a:pt x="228" y="42"/>
                </a:lnTo>
                <a:lnTo>
                  <a:pt x="228" y="30"/>
                </a:lnTo>
                <a:lnTo>
                  <a:pt x="216" y="30"/>
                </a:lnTo>
                <a:lnTo>
                  <a:pt x="210" y="18"/>
                </a:lnTo>
                <a:lnTo>
                  <a:pt x="192" y="12"/>
                </a:lnTo>
                <a:lnTo>
                  <a:pt x="180" y="12"/>
                </a:lnTo>
                <a:lnTo>
                  <a:pt x="174" y="6"/>
                </a:lnTo>
                <a:lnTo>
                  <a:pt x="162" y="0"/>
                </a:lnTo>
                <a:lnTo>
                  <a:pt x="156" y="0"/>
                </a:lnTo>
                <a:lnTo>
                  <a:pt x="150" y="6"/>
                </a:lnTo>
                <a:lnTo>
                  <a:pt x="150" y="18"/>
                </a:lnTo>
                <a:lnTo>
                  <a:pt x="156" y="24"/>
                </a:lnTo>
                <a:lnTo>
                  <a:pt x="150" y="18"/>
                </a:lnTo>
                <a:lnTo>
                  <a:pt x="132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Poland"/>
          <p:cNvSpPr>
            <a:spLocks/>
          </p:cNvSpPr>
          <p:nvPr/>
        </p:nvSpPr>
        <p:spPr bwMode="gray">
          <a:xfrm>
            <a:off x="4417545" y="2384436"/>
            <a:ext cx="1778245" cy="1274966"/>
          </a:xfrm>
          <a:custGeom>
            <a:avLst/>
            <a:gdLst>
              <a:gd name="T0" fmla="*/ 2147483647 w 624"/>
              <a:gd name="T1" fmla="*/ 2147483647 h 450"/>
              <a:gd name="T2" fmla="*/ 2147483647 w 624"/>
              <a:gd name="T3" fmla="*/ 2147483647 h 450"/>
              <a:gd name="T4" fmla="*/ 2147483647 w 624"/>
              <a:gd name="T5" fmla="*/ 2147483647 h 450"/>
              <a:gd name="T6" fmla="*/ 2147483647 w 624"/>
              <a:gd name="T7" fmla="*/ 2147483647 h 450"/>
              <a:gd name="T8" fmla="*/ 2147483647 w 624"/>
              <a:gd name="T9" fmla="*/ 2147483647 h 450"/>
              <a:gd name="T10" fmla="*/ 2147483647 w 624"/>
              <a:gd name="T11" fmla="*/ 2147483647 h 450"/>
              <a:gd name="T12" fmla="*/ 2147483647 w 624"/>
              <a:gd name="T13" fmla="*/ 2147483647 h 450"/>
              <a:gd name="T14" fmla="*/ 2147483647 w 624"/>
              <a:gd name="T15" fmla="*/ 2147483647 h 450"/>
              <a:gd name="T16" fmla="*/ 2147483647 w 624"/>
              <a:gd name="T17" fmla="*/ 2147483647 h 450"/>
              <a:gd name="T18" fmla="*/ 2147483647 w 624"/>
              <a:gd name="T19" fmla="*/ 2147483647 h 450"/>
              <a:gd name="T20" fmla="*/ 2147483647 w 624"/>
              <a:gd name="T21" fmla="*/ 2147483647 h 450"/>
              <a:gd name="T22" fmla="*/ 2147483647 w 624"/>
              <a:gd name="T23" fmla="*/ 2147483647 h 450"/>
              <a:gd name="T24" fmla="*/ 2147483647 w 624"/>
              <a:gd name="T25" fmla="*/ 2147483647 h 450"/>
              <a:gd name="T26" fmla="*/ 2147483647 w 624"/>
              <a:gd name="T27" fmla="*/ 2147483647 h 450"/>
              <a:gd name="T28" fmla="*/ 2147483647 w 624"/>
              <a:gd name="T29" fmla="*/ 2147483647 h 450"/>
              <a:gd name="T30" fmla="*/ 2147483647 w 624"/>
              <a:gd name="T31" fmla="*/ 2147483647 h 450"/>
              <a:gd name="T32" fmla="*/ 2147483647 w 624"/>
              <a:gd name="T33" fmla="*/ 2147483647 h 450"/>
              <a:gd name="T34" fmla="*/ 2147483647 w 624"/>
              <a:gd name="T35" fmla="*/ 2147483647 h 450"/>
              <a:gd name="T36" fmla="*/ 2147483647 w 624"/>
              <a:gd name="T37" fmla="*/ 2147483647 h 450"/>
              <a:gd name="T38" fmla="*/ 2147483647 w 624"/>
              <a:gd name="T39" fmla="*/ 2147483647 h 450"/>
              <a:gd name="T40" fmla="*/ 2147483647 w 624"/>
              <a:gd name="T41" fmla="*/ 2147483647 h 450"/>
              <a:gd name="T42" fmla="*/ 2147483647 w 624"/>
              <a:gd name="T43" fmla="*/ 2147483647 h 450"/>
              <a:gd name="T44" fmla="*/ 2147483647 w 624"/>
              <a:gd name="T45" fmla="*/ 2147483647 h 450"/>
              <a:gd name="T46" fmla="*/ 2147483647 w 624"/>
              <a:gd name="T47" fmla="*/ 2147483647 h 450"/>
              <a:gd name="T48" fmla="*/ 2147483647 w 624"/>
              <a:gd name="T49" fmla="*/ 2147483647 h 450"/>
              <a:gd name="T50" fmla="*/ 2147483647 w 624"/>
              <a:gd name="T51" fmla="*/ 2147483647 h 450"/>
              <a:gd name="T52" fmla="*/ 2147483647 w 624"/>
              <a:gd name="T53" fmla="*/ 2147483647 h 450"/>
              <a:gd name="T54" fmla="*/ 2147483647 w 624"/>
              <a:gd name="T55" fmla="*/ 2147483647 h 450"/>
              <a:gd name="T56" fmla="*/ 2147483647 w 624"/>
              <a:gd name="T57" fmla="*/ 2147483647 h 450"/>
              <a:gd name="T58" fmla="*/ 0 w 624"/>
              <a:gd name="T59" fmla="*/ 2147483647 h 450"/>
              <a:gd name="T60" fmla="*/ 2147483647 w 624"/>
              <a:gd name="T61" fmla="*/ 2147483647 h 450"/>
              <a:gd name="T62" fmla="*/ 2147483647 w 624"/>
              <a:gd name="T63" fmla="*/ 2147483647 h 450"/>
              <a:gd name="T64" fmla="*/ 2147483647 w 624"/>
              <a:gd name="T65" fmla="*/ 2147483647 h 450"/>
              <a:gd name="T66" fmla="*/ 2147483647 w 624"/>
              <a:gd name="T67" fmla="*/ 2147483647 h 450"/>
              <a:gd name="T68" fmla="*/ 2147483647 w 624"/>
              <a:gd name="T69" fmla="*/ 2147483647 h 450"/>
              <a:gd name="T70" fmla="*/ 2147483647 w 624"/>
              <a:gd name="T71" fmla="*/ 2147483647 h 450"/>
              <a:gd name="T72" fmla="*/ 2147483647 w 624"/>
              <a:gd name="T73" fmla="*/ 2147483647 h 450"/>
              <a:gd name="T74" fmla="*/ 2147483647 w 624"/>
              <a:gd name="T75" fmla="*/ 2147483647 h 450"/>
              <a:gd name="T76" fmla="*/ 2147483647 w 624"/>
              <a:gd name="T77" fmla="*/ 2147483647 h 450"/>
              <a:gd name="T78" fmla="*/ 2147483647 w 624"/>
              <a:gd name="T79" fmla="*/ 2147483647 h 450"/>
              <a:gd name="T80" fmla="*/ 2147483647 w 624"/>
              <a:gd name="T81" fmla="*/ 2147483647 h 450"/>
              <a:gd name="T82" fmla="*/ 2147483647 w 624"/>
              <a:gd name="T83" fmla="*/ 2147483647 h 450"/>
              <a:gd name="T84" fmla="*/ 2147483647 w 624"/>
              <a:gd name="T85" fmla="*/ 2147483647 h 450"/>
              <a:gd name="T86" fmla="*/ 2147483647 w 624"/>
              <a:gd name="T87" fmla="*/ 2147483647 h 450"/>
              <a:gd name="T88" fmla="*/ 2147483647 w 624"/>
              <a:gd name="T89" fmla="*/ 2147483647 h 450"/>
              <a:gd name="T90" fmla="*/ 2147483647 w 624"/>
              <a:gd name="T91" fmla="*/ 2147483647 h 450"/>
              <a:gd name="T92" fmla="*/ 2147483647 w 624"/>
              <a:gd name="T93" fmla="*/ 2147483647 h 450"/>
              <a:gd name="T94" fmla="*/ 2147483647 w 624"/>
              <a:gd name="T95" fmla="*/ 2147483647 h 450"/>
              <a:gd name="T96" fmla="*/ 2147483647 w 624"/>
              <a:gd name="T97" fmla="*/ 2147483647 h 450"/>
              <a:gd name="T98" fmla="*/ 2147483647 w 624"/>
              <a:gd name="T99" fmla="*/ 2147483647 h 450"/>
              <a:gd name="T100" fmla="*/ 2147483647 w 624"/>
              <a:gd name="T101" fmla="*/ 2147483647 h 450"/>
              <a:gd name="T102" fmla="*/ 2147483647 w 624"/>
              <a:gd name="T103" fmla="*/ 2147483647 h 450"/>
              <a:gd name="T104" fmla="*/ 2147483647 w 624"/>
              <a:gd name="T105" fmla="*/ 2147483647 h 450"/>
              <a:gd name="T106" fmla="*/ 2147483647 w 624"/>
              <a:gd name="T107" fmla="*/ 2147483647 h 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24"/>
              <a:gd name="T163" fmla="*/ 0 h 450"/>
              <a:gd name="T164" fmla="*/ 624 w 624"/>
              <a:gd name="T165" fmla="*/ 450 h 4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24" h="450">
                <a:moveTo>
                  <a:pt x="426" y="426"/>
                </a:moveTo>
                <a:lnTo>
                  <a:pt x="432" y="426"/>
                </a:lnTo>
                <a:lnTo>
                  <a:pt x="444" y="420"/>
                </a:lnTo>
                <a:lnTo>
                  <a:pt x="450" y="414"/>
                </a:lnTo>
                <a:lnTo>
                  <a:pt x="474" y="414"/>
                </a:lnTo>
                <a:lnTo>
                  <a:pt x="498" y="438"/>
                </a:lnTo>
                <a:lnTo>
                  <a:pt x="528" y="438"/>
                </a:lnTo>
                <a:lnTo>
                  <a:pt x="528" y="450"/>
                </a:lnTo>
                <a:lnTo>
                  <a:pt x="552" y="450"/>
                </a:lnTo>
                <a:lnTo>
                  <a:pt x="540" y="438"/>
                </a:lnTo>
                <a:lnTo>
                  <a:pt x="540" y="396"/>
                </a:lnTo>
                <a:lnTo>
                  <a:pt x="594" y="348"/>
                </a:lnTo>
                <a:lnTo>
                  <a:pt x="606" y="348"/>
                </a:lnTo>
                <a:lnTo>
                  <a:pt x="612" y="342"/>
                </a:lnTo>
                <a:lnTo>
                  <a:pt x="618" y="342"/>
                </a:lnTo>
                <a:lnTo>
                  <a:pt x="624" y="336"/>
                </a:lnTo>
                <a:lnTo>
                  <a:pt x="618" y="330"/>
                </a:lnTo>
                <a:lnTo>
                  <a:pt x="618" y="324"/>
                </a:lnTo>
                <a:lnTo>
                  <a:pt x="612" y="318"/>
                </a:lnTo>
                <a:lnTo>
                  <a:pt x="618" y="306"/>
                </a:lnTo>
                <a:lnTo>
                  <a:pt x="612" y="300"/>
                </a:lnTo>
                <a:lnTo>
                  <a:pt x="600" y="294"/>
                </a:lnTo>
                <a:lnTo>
                  <a:pt x="600" y="288"/>
                </a:lnTo>
                <a:lnTo>
                  <a:pt x="582" y="270"/>
                </a:lnTo>
                <a:lnTo>
                  <a:pt x="576" y="252"/>
                </a:lnTo>
                <a:lnTo>
                  <a:pt x="582" y="252"/>
                </a:lnTo>
                <a:lnTo>
                  <a:pt x="576" y="240"/>
                </a:lnTo>
                <a:lnTo>
                  <a:pt x="576" y="210"/>
                </a:lnTo>
                <a:lnTo>
                  <a:pt x="564" y="198"/>
                </a:lnTo>
                <a:lnTo>
                  <a:pt x="558" y="198"/>
                </a:lnTo>
                <a:lnTo>
                  <a:pt x="552" y="192"/>
                </a:lnTo>
                <a:lnTo>
                  <a:pt x="552" y="186"/>
                </a:lnTo>
                <a:lnTo>
                  <a:pt x="564" y="186"/>
                </a:lnTo>
                <a:lnTo>
                  <a:pt x="564" y="168"/>
                </a:lnTo>
                <a:lnTo>
                  <a:pt x="588" y="162"/>
                </a:lnTo>
                <a:lnTo>
                  <a:pt x="588" y="150"/>
                </a:lnTo>
                <a:lnTo>
                  <a:pt x="594" y="144"/>
                </a:lnTo>
                <a:lnTo>
                  <a:pt x="594" y="138"/>
                </a:lnTo>
                <a:lnTo>
                  <a:pt x="588" y="132"/>
                </a:lnTo>
                <a:lnTo>
                  <a:pt x="576" y="108"/>
                </a:lnTo>
                <a:lnTo>
                  <a:pt x="570" y="102"/>
                </a:lnTo>
                <a:lnTo>
                  <a:pt x="570" y="90"/>
                </a:lnTo>
                <a:lnTo>
                  <a:pt x="564" y="84"/>
                </a:lnTo>
                <a:lnTo>
                  <a:pt x="558" y="72"/>
                </a:lnTo>
                <a:lnTo>
                  <a:pt x="558" y="48"/>
                </a:lnTo>
                <a:lnTo>
                  <a:pt x="546" y="42"/>
                </a:lnTo>
                <a:lnTo>
                  <a:pt x="540" y="42"/>
                </a:lnTo>
                <a:lnTo>
                  <a:pt x="522" y="36"/>
                </a:lnTo>
                <a:lnTo>
                  <a:pt x="498" y="36"/>
                </a:lnTo>
                <a:lnTo>
                  <a:pt x="498" y="42"/>
                </a:lnTo>
                <a:lnTo>
                  <a:pt x="408" y="42"/>
                </a:lnTo>
                <a:lnTo>
                  <a:pt x="402" y="36"/>
                </a:lnTo>
                <a:lnTo>
                  <a:pt x="390" y="36"/>
                </a:lnTo>
                <a:lnTo>
                  <a:pt x="384" y="30"/>
                </a:lnTo>
                <a:lnTo>
                  <a:pt x="360" y="30"/>
                </a:lnTo>
                <a:lnTo>
                  <a:pt x="354" y="36"/>
                </a:lnTo>
                <a:lnTo>
                  <a:pt x="348" y="36"/>
                </a:lnTo>
                <a:lnTo>
                  <a:pt x="342" y="30"/>
                </a:lnTo>
                <a:lnTo>
                  <a:pt x="312" y="30"/>
                </a:lnTo>
                <a:lnTo>
                  <a:pt x="300" y="36"/>
                </a:lnTo>
                <a:lnTo>
                  <a:pt x="282" y="36"/>
                </a:lnTo>
                <a:lnTo>
                  <a:pt x="276" y="30"/>
                </a:lnTo>
                <a:lnTo>
                  <a:pt x="270" y="18"/>
                </a:lnTo>
                <a:lnTo>
                  <a:pt x="264" y="12"/>
                </a:lnTo>
                <a:lnTo>
                  <a:pt x="264" y="6"/>
                </a:lnTo>
                <a:lnTo>
                  <a:pt x="258" y="6"/>
                </a:lnTo>
                <a:lnTo>
                  <a:pt x="252" y="0"/>
                </a:lnTo>
                <a:lnTo>
                  <a:pt x="210" y="0"/>
                </a:lnTo>
                <a:lnTo>
                  <a:pt x="192" y="6"/>
                </a:lnTo>
                <a:lnTo>
                  <a:pt x="180" y="12"/>
                </a:lnTo>
                <a:lnTo>
                  <a:pt x="162" y="12"/>
                </a:lnTo>
                <a:lnTo>
                  <a:pt x="150" y="18"/>
                </a:lnTo>
                <a:lnTo>
                  <a:pt x="144" y="24"/>
                </a:lnTo>
                <a:lnTo>
                  <a:pt x="138" y="24"/>
                </a:lnTo>
                <a:lnTo>
                  <a:pt x="120" y="42"/>
                </a:lnTo>
                <a:lnTo>
                  <a:pt x="60" y="48"/>
                </a:lnTo>
                <a:lnTo>
                  <a:pt x="54" y="48"/>
                </a:lnTo>
                <a:lnTo>
                  <a:pt x="48" y="54"/>
                </a:lnTo>
                <a:lnTo>
                  <a:pt x="24" y="66"/>
                </a:lnTo>
                <a:lnTo>
                  <a:pt x="18" y="66"/>
                </a:lnTo>
                <a:lnTo>
                  <a:pt x="12" y="72"/>
                </a:lnTo>
                <a:lnTo>
                  <a:pt x="18" y="78"/>
                </a:lnTo>
                <a:lnTo>
                  <a:pt x="18" y="96"/>
                </a:lnTo>
                <a:lnTo>
                  <a:pt x="6" y="90"/>
                </a:lnTo>
                <a:lnTo>
                  <a:pt x="6" y="108"/>
                </a:lnTo>
                <a:lnTo>
                  <a:pt x="12" y="108"/>
                </a:lnTo>
                <a:lnTo>
                  <a:pt x="18" y="114"/>
                </a:lnTo>
                <a:lnTo>
                  <a:pt x="18" y="132"/>
                </a:lnTo>
                <a:lnTo>
                  <a:pt x="6" y="144"/>
                </a:lnTo>
                <a:lnTo>
                  <a:pt x="0" y="144"/>
                </a:lnTo>
                <a:lnTo>
                  <a:pt x="0" y="156"/>
                </a:lnTo>
                <a:lnTo>
                  <a:pt x="6" y="162"/>
                </a:lnTo>
                <a:lnTo>
                  <a:pt x="12" y="162"/>
                </a:lnTo>
                <a:lnTo>
                  <a:pt x="18" y="168"/>
                </a:lnTo>
                <a:lnTo>
                  <a:pt x="30" y="168"/>
                </a:lnTo>
                <a:lnTo>
                  <a:pt x="30" y="186"/>
                </a:lnTo>
                <a:lnTo>
                  <a:pt x="24" y="186"/>
                </a:lnTo>
                <a:lnTo>
                  <a:pt x="24" y="198"/>
                </a:lnTo>
                <a:lnTo>
                  <a:pt x="36" y="198"/>
                </a:lnTo>
                <a:lnTo>
                  <a:pt x="36" y="204"/>
                </a:lnTo>
                <a:lnTo>
                  <a:pt x="30" y="210"/>
                </a:lnTo>
                <a:lnTo>
                  <a:pt x="36" y="210"/>
                </a:lnTo>
                <a:lnTo>
                  <a:pt x="42" y="216"/>
                </a:lnTo>
                <a:lnTo>
                  <a:pt x="36" y="222"/>
                </a:lnTo>
                <a:lnTo>
                  <a:pt x="24" y="228"/>
                </a:lnTo>
                <a:lnTo>
                  <a:pt x="24" y="234"/>
                </a:lnTo>
                <a:lnTo>
                  <a:pt x="30" y="240"/>
                </a:lnTo>
                <a:lnTo>
                  <a:pt x="36" y="240"/>
                </a:lnTo>
                <a:lnTo>
                  <a:pt x="42" y="246"/>
                </a:lnTo>
                <a:lnTo>
                  <a:pt x="42" y="264"/>
                </a:lnTo>
                <a:lnTo>
                  <a:pt x="48" y="258"/>
                </a:lnTo>
                <a:lnTo>
                  <a:pt x="54" y="258"/>
                </a:lnTo>
                <a:lnTo>
                  <a:pt x="54" y="270"/>
                </a:lnTo>
                <a:lnTo>
                  <a:pt x="48" y="276"/>
                </a:lnTo>
                <a:lnTo>
                  <a:pt x="60" y="276"/>
                </a:lnTo>
                <a:lnTo>
                  <a:pt x="60" y="282"/>
                </a:lnTo>
                <a:lnTo>
                  <a:pt x="54" y="282"/>
                </a:lnTo>
                <a:lnTo>
                  <a:pt x="54" y="294"/>
                </a:lnTo>
                <a:lnTo>
                  <a:pt x="72" y="294"/>
                </a:lnTo>
                <a:lnTo>
                  <a:pt x="78" y="312"/>
                </a:lnTo>
                <a:lnTo>
                  <a:pt x="96" y="312"/>
                </a:lnTo>
                <a:lnTo>
                  <a:pt x="108" y="318"/>
                </a:lnTo>
                <a:lnTo>
                  <a:pt x="114" y="318"/>
                </a:lnTo>
                <a:lnTo>
                  <a:pt x="114" y="324"/>
                </a:lnTo>
                <a:lnTo>
                  <a:pt x="138" y="324"/>
                </a:lnTo>
                <a:lnTo>
                  <a:pt x="144" y="330"/>
                </a:lnTo>
                <a:lnTo>
                  <a:pt x="132" y="336"/>
                </a:lnTo>
                <a:lnTo>
                  <a:pt x="144" y="342"/>
                </a:lnTo>
                <a:lnTo>
                  <a:pt x="144" y="354"/>
                </a:lnTo>
                <a:lnTo>
                  <a:pt x="150" y="354"/>
                </a:lnTo>
                <a:lnTo>
                  <a:pt x="156" y="360"/>
                </a:lnTo>
                <a:lnTo>
                  <a:pt x="174" y="360"/>
                </a:lnTo>
                <a:lnTo>
                  <a:pt x="174" y="354"/>
                </a:lnTo>
                <a:lnTo>
                  <a:pt x="180" y="354"/>
                </a:lnTo>
                <a:lnTo>
                  <a:pt x="192" y="348"/>
                </a:lnTo>
                <a:lnTo>
                  <a:pt x="210" y="348"/>
                </a:lnTo>
                <a:lnTo>
                  <a:pt x="204" y="354"/>
                </a:lnTo>
                <a:lnTo>
                  <a:pt x="222" y="354"/>
                </a:lnTo>
                <a:lnTo>
                  <a:pt x="228" y="360"/>
                </a:lnTo>
                <a:lnTo>
                  <a:pt x="234" y="372"/>
                </a:lnTo>
                <a:lnTo>
                  <a:pt x="240" y="378"/>
                </a:lnTo>
                <a:lnTo>
                  <a:pt x="246" y="366"/>
                </a:lnTo>
                <a:lnTo>
                  <a:pt x="252" y="372"/>
                </a:lnTo>
                <a:lnTo>
                  <a:pt x="252" y="378"/>
                </a:lnTo>
                <a:lnTo>
                  <a:pt x="270" y="378"/>
                </a:lnTo>
                <a:lnTo>
                  <a:pt x="282" y="384"/>
                </a:lnTo>
                <a:lnTo>
                  <a:pt x="282" y="390"/>
                </a:lnTo>
                <a:lnTo>
                  <a:pt x="288" y="402"/>
                </a:lnTo>
                <a:lnTo>
                  <a:pt x="306" y="420"/>
                </a:lnTo>
                <a:lnTo>
                  <a:pt x="318" y="420"/>
                </a:lnTo>
                <a:lnTo>
                  <a:pt x="330" y="408"/>
                </a:lnTo>
                <a:lnTo>
                  <a:pt x="342" y="408"/>
                </a:lnTo>
                <a:lnTo>
                  <a:pt x="354" y="420"/>
                </a:lnTo>
                <a:lnTo>
                  <a:pt x="360" y="420"/>
                </a:lnTo>
                <a:lnTo>
                  <a:pt x="360" y="426"/>
                </a:lnTo>
                <a:lnTo>
                  <a:pt x="366" y="432"/>
                </a:lnTo>
                <a:lnTo>
                  <a:pt x="378" y="432"/>
                </a:lnTo>
                <a:lnTo>
                  <a:pt x="384" y="426"/>
                </a:lnTo>
                <a:lnTo>
                  <a:pt x="384" y="420"/>
                </a:lnTo>
                <a:lnTo>
                  <a:pt x="414" y="420"/>
                </a:lnTo>
                <a:lnTo>
                  <a:pt x="420" y="426"/>
                </a:lnTo>
                <a:lnTo>
                  <a:pt x="426" y="4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Italy"/>
          <p:cNvSpPr>
            <a:spLocks noEditPoints="1"/>
          </p:cNvSpPr>
          <p:nvPr/>
        </p:nvSpPr>
        <p:spPr bwMode="gray">
          <a:xfrm>
            <a:off x="3075475" y="4084391"/>
            <a:ext cx="2214414" cy="2348621"/>
          </a:xfrm>
          <a:custGeom>
            <a:avLst/>
            <a:gdLst>
              <a:gd name="T0" fmla="*/ 2147483647 w 780"/>
              <a:gd name="T1" fmla="*/ 2147483647 h 828"/>
              <a:gd name="T2" fmla="*/ 2147483647 w 780"/>
              <a:gd name="T3" fmla="*/ 2147483647 h 828"/>
              <a:gd name="T4" fmla="*/ 2147483647 w 780"/>
              <a:gd name="T5" fmla="*/ 2147483647 h 828"/>
              <a:gd name="T6" fmla="*/ 2147483647 w 780"/>
              <a:gd name="T7" fmla="*/ 2147483647 h 828"/>
              <a:gd name="T8" fmla="*/ 2147483647 w 780"/>
              <a:gd name="T9" fmla="*/ 2147483647 h 828"/>
              <a:gd name="T10" fmla="*/ 2147483647 w 780"/>
              <a:gd name="T11" fmla="*/ 2147483647 h 828"/>
              <a:gd name="T12" fmla="*/ 2147483647 w 780"/>
              <a:gd name="T13" fmla="*/ 2147483647 h 828"/>
              <a:gd name="T14" fmla="*/ 2147483647 w 780"/>
              <a:gd name="T15" fmla="*/ 2147483647 h 828"/>
              <a:gd name="T16" fmla="*/ 2147483647 w 780"/>
              <a:gd name="T17" fmla="*/ 2147483647 h 828"/>
              <a:gd name="T18" fmla="*/ 2147483647 w 780"/>
              <a:gd name="T19" fmla="*/ 2147483647 h 828"/>
              <a:gd name="T20" fmla="*/ 2147483647 w 780"/>
              <a:gd name="T21" fmla="*/ 2147483647 h 828"/>
              <a:gd name="T22" fmla="*/ 2147483647 w 780"/>
              <a:gd name="T23" fmla="*/ 2147483647 h 828"/>
              <a:gd name="T24" fmla="*/ 2147483647 w 780"/>
              <a:gd name="T25" fmla="*/ 2147483647 h 828"/>
              <a:gd name="T26" fmla="*/ 2147483647 w 780"/>
              <a:gd name="T27" fmla="*/ 2147483647 h 828"/>
              <a:gd name="T28" fmla="*/ 2147483647 w 780"/>
              <a:gd name="T29" fmla="*/ 2147483647 h 828"/>
              <a:gd name="T30" fmla="*/ 2147483647 w 780"/>
              <a:gd name="T31" fmla="*/ 2147483647 h 828"/>
              <a:gd name="T32" fmla="*/ 2147483647 w 780"/>
              <a:gd name="T33" fmla="*/ 2147483647 h 828"/>
              <a:gd name="T34" fmla="*/ 2147483647 w 780"/>
              <a:gd name="T35" fmla="*/ 2147483647 h 828"/>
              <a:gd name="T36" fmla="*/ 2147483647 w 780"/>
              <a:gd name="T37" fmla="*/ 2147483647 h 828"/>
              <a:gd name="T38" fmla="*/ 2147483647 w 780"/>
              <a:gd name="T39" fmla="*/ 2147483647 h 828"/>
              <a:gd name="T40" fmla="*/ 2147483647 w 780"/>
              <a:gd name="T41" fmla="*/ 2147483647 h 828"/>
              <a:gd name="T42" fmla="*/ 2147483647 w 780"/>
              <a:gd name="T43" fmla="*/ 2147483647 h 828"/>
              <a:gd name="T44" fmla="*/ 2147483647 w 780"/>
              <a:gd name="T45" fmla="*/ 2147483647 h 828"/>
              <a:gd name="T46" fmla="*/ 2147483647 w 780"/>
              <a:gd name="T47" fmla="*/ 2147483647 h 828"/>
              <a:gd name="T48" fmla="*/ 2147483647 w 780"/>
              <a:gd name="T49" fmla="*/ 2147483647 h 828"/>
              <a:gd name="T50" fmla="*/ 2147483647 w 780"/>
              <a:gd name="T51" fmla="*/ 2147483647 h 828"/>
              <a:gd name="T52" fmla="*/ 2147483647 w 780"/>
              <a:gd name="T53" fmla="*/ 2147483647 h 828"/>
              <a:gd name="T54" fmla="*/ 2147483647 w 780"/>
              <a:gd name="T55" fmla="*/ 2147483647 h 828"/>
              <a:gd name="T56" fmla="*/ 2147483647 w 780"/>
              <a:gd name="T57" fmla="*/ 2147483647 h 828"/>
              <a:gd name="T58" fmla="*/ 2147483647 w 780"/>
              <a:gd name="T59" fmla="*/ 2147483647 h 828"/>
              <a:gd name="T60" fmla="*/ 2147483647 w 780"/>
              <a:gd name="T61" fmla="*/ 2147483647 h 828"/>
              <a:gd name="T62" fmla="*/ 2147483647 w 780"/>
              <a:gd name="T63" fmla="*/ 2147483647 h 828"/>
              <a:gd name="T64" fmla="*/ 2147483647 w 780"/>
              <a:gd name="T65" fmla="*/ 2147483647 h 828"/>
              <a:gd name="T66" fmla="*/ 2147483647 w 780"/>
              <a:gd name="T67" fmla="*/ 2147483647 h 828"/>
              <a:gd name="T68" fmla="*/ 2147483647 w 780"/>
              <a:gd name="T69" fmla="*/ 2147483647 h 828"/>
              <a:gd name="T70" fmla="*/ 2147483647 w 780"/>
              <a:gd name="T71" fmla="*/ 2147483647 h 828"/>
              <a:gd name="T72" fmla="*/ 2147483647 w 780"/>
              <a:gd name="T73" fmla="*/ 2147483647 h 828"/>
              <a:gd name="T74" fmla="*/ 2147483647 w 780"/>
              <a:gd name="T75" fmla="*/ 2147483647 h 828"/>
              <a:gd name="T76" fmla="*/ 2147483647 w 780"/>
              <a:gd name="T77" fmla="*/ 2147483647 h 828"/>
              <a:gd name="T78" fmla="*/ 2147483647 w 780"/>
              <a:gd name="T79" fmla="*/ 2147483647 h 828"/>
              <a:gd name="T80" fmla="*/ 2147483647 w 780"/>
              <a:gd name="T81" fmla="*/ 2147483647 h 828"/>
              <a:gd name="T82" fmla="*/ 2147483647 w 780"/>
              <a:gd name="T83" fmla="*/ 2147483647 h 828"/>
              <a:gd name="T84" fmla="*/ 2147483647 w 780"/>
              <a:gd name="T85" fmla="*/ 2147483647 h 828"/>
              <a:gd name="T86" fmla="*/ 2147483647 w 780"/>
              <a:gd name="T87" fmla="*/ 2147483647 h 828"/>
              <a:gd name="T88" fmla="*/ 2147483647 w 780"/>
              <a:gd name="T89" fmla="*/ 2147483647 h 828"/>
              <a:gd name="T90" fmla="*/ 2147483647 w 780"/>
              <a:gd name="T91" fmla="*/ 2147483647 h 828"/>
              <a:gd name="T92" fmla="*/ 2147483647 w 780"/>
              <a:gd name="T93" fmla="*/ 2147483647 h 828"/>
              <a:gd name="T94" fmla="*/ 2147483647 w 780"/>
              <a:gd name="T95" fmla="*/ 2147483647 h 828"/>
              <a:gd name="T96" fmla="*/ 2147483647 w 780"/>
              <a:gd name="T97" fmla="*/ 2147483647 h 828"/>
              <a:gd name="T98" fmla="*/ 2147483647 w 780"/>
              <a:gd name="T99" fmla="*/ 2147483647 h 828"/>
              <a:gd name="T100" fmla="*/ 2147483647 w 780"/>
              <a:gd name="T101" fmla="*/ 2147483647 h 828"/>
              <a:gd name="T102" fmla="*/ 2147483647 w 780"/>
              <a:gd name="T103" fmla="*/ 2147483647 h 828"/>
              <a:gd name="T104" fmla="*/ 2147483647 w 780"/>
              <a:gd name="T105" fmla="*/ 2147483647 h 828"/>
              <a:gd name="T106" fmla="*/ 2147483647 w 780"/>
              <a:gd name="T107" fmla="*/ 2147483647 h 828"/>
              <a:gd name="T108" fmla="*/ 2147483647 w 780"/>
              <a:gd name="T109" fmla="*/ 2147483647 h 828"/>
              <a:gd name="T110" fmla="*/ 2147483647 w 780"/>
              <a:gd name="T111" fmla="*/ 2147483647 h 828"/>
              <a:gd name="T112" fmla="*/ 2147483647 w 780"/>
              <a:gd name="T113" fmla="*/ 2147483647 h 8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0"/>
              <a:gd name="T172" fmla="*/ 0 h 828"/>
              <a:gd name="T173" fmla="*/ 780 w 780"/>
              <a:gd name="T174" fmla="*/ 828 h 8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0" h="828">
                <a:moveTo>
                  <a:pt x="570" y="720"/>
                </a:moveTo>
                <a:lnTo>
                  <a:pt x="558" y="714"/>
                </a:lnTo>
                <a:lnTo>
                  <a:pt x="552" y="708"/>
                </a:lnTo>
                <a:lnTo>
                  <a:pt x="540" y="708"/>
                </a:lnTo>
                <a:lnTo>
                  <a:pt x="534" y="714"/>
                </a:lnTo>
                <a:lnTo>
                  <a:pt x="522" y="720"/>
                </a:lnTo>
                <a:lnTo>
                  <a:pt x="516" y="726"/>
                </a:lnTo>
                <a:lnTo>
                  <a:pt x="468" y="726"/>
                </a:lnTo>
                <a:lnTo>
                  <a:pt x="456" y="720"/>
                </a:lnTo>
                <a:lnTo>
                  <a:pt x="444" y="708"/>
                </a:lnTo>
                <a:lnTo>
                  <a:pt x="438" y="708"/>
                </a:lnTo>
                <a:lnTo>
                  <a:pt x="420" y="726"/>
                </a:lnTo>
                <a:lnTo>
                  <a:pt x="402" y="714"/>
                </a:lnTo>
                <a:lnTo>
                  <a:pt x="396" y="714"/>
                </a:lnTo>
                <a:lnTo>
                  <a:pt x="384" y="726"/>
                </a:lnTo>
                <a:lnTo>
                  <a:pt x="384" y="738"/>
                </a:lnTo>
                <a:lnTo>
                  <a:pt x="396" y="750"/>
                </a:lnTo>
                <a:lnTo>
                  <a:pt x="420" y="762"/>
                </a:lnTo>
                <a:lnTo>
                  <a:pt x="426" y="762"/>
                </a:lnTo>
                <a:lnTo>
                  <a:pt x="444" y="780"/>
                </a:lnTo>
                <a:lnTo>
                  <a:pt x="444" y="786"/>
                </a:lnTo>
                <a:lnTo>
                  <a:pt x="456" y="786"/>
                </a:lnTo>
                <a:lnTo>
                  <a:pt x="468" y="798"/>
                </a:lnTo>
                <a:lnTo>
                  <a:pt x="480" y="804"/>
                </a:lnTo>
                <a:lnTo>
                  <a:pt x="498" y="798"/>
                </a:lnTo>
                <a:lnTo>
                  <a:pt x="504" y="804"/>
                </a:lnTo>
                <a:lnTo>
                  <a:pt x="516" y="810"/>
                </a:lnTo>
                <a:lnTo>
                  <a:pt x="522" y="822"/>
                </a:lnTo>
                <a:lnTo>
                  <a:pt x="534" y="828"/>
                </a:lnTo>
                <a:lnTo>
                  <a:pt x="558" y="828"/>
                </a:lnTo>
                <a:lnTo>
                  <a:pt x="570" y="816"/>
                </a:lnTo>
                <a:lnTo>
                  <a:pt x="570" y="792"/>
                </a:lnTo>
                <a:lnTo>
                  <a:pt x="564" y="780"/>
                </a:lnTo>
                <a:lnTo>
                  <a:pt x="564" y="768"/>
                </a:lnTo>
                <a:lnTo>
                  <a:pt x="570" y="750"/>
                </a:lnTo>
                <a:lnTo>
                  <a:pt x="576" y="738"/>
                </a:lnTo>
                <a:lnTo>
                  <a:pt x="582" y="732"/>
                </a:lnTo>
                <a:lnTo>
                  <a:pt x="582" y="714"/>
                </a:lnTo>
                <a:lnTo>
                  <a:pt x="576" y="702"/>
                </a:lnTo>
                <a:lnTo>
                  <a:pt x="570" y="720"/>
                </a:lnTo>
                <a:close/>
                <a:moveTo>
                  <a:pt x="180" y="468"/>
                </a:moveTo>
                <a:lnTo>
                  <a:pt x="156" y="480"/>
                </a:lnTo>
                <a:lnTo>
                  <a:pt x="150" y="486"/>
                </a:lnTo>
                <a:lnTo>
                  <a:pt x="138" y="492"/>
                </a:lnTo>
                <a:lnTo>
                  <a:pt x="132" y="498"/>
                </a:lnTo>
                <a:lnTo>
                  <a:pt x="126" y="498"/>
                </a:lnTo>
                <a:lnTo>
                  <a:pt x="114" y="492"/>
                </a:lnTo>
                <a:lnTo>
                  <a:pt x="102" y="480"/>
                </a:lnTo>
                <a:lnTo>
                  <a:pt x="96" y="498"/>
                </a:lnTo>
                <a:lnTo>
                  <a:pt x="102" y="504"/>
                </a:lnTo>
                <a:lnTo>
                  <a:pt x="114" y="510"/>
                </a:lnTo>
                <a:lnTo>
                  <a:pt x="120" y="522"/>
                </a:lnTo>
                <a:lnTo>
                  <a:pt x="120" y="540"/>
                </a:lnTo>
                <a:lnTo>
                  <a:pt x="114" y="558"/>
                </a:lnTo>
                <a:lnTo>
                  <a:pt x="114" y="570"/>
                </a:lnTo>
                <a:lnTo>
                  <a:pt x="126" y="582"/>
                </a:lnTo>
                <a:lnTo>
                  <a:pt x="114" y="588"/>
                </a:lnTo>
                <a:lnTo>
                  <a:pt x="120" y="636"/>
                </a:lnTo>
                <a:lnTo>
                  <a:pt x="108" y="636"/>
                </a:lnTo>
                <a:lnTo>
                  <a:pt x="126" y="654"/>
                </a:lnTo>
                <a:lnTo>
                  <a:pt x="138" y="654"/>
                </a:lnTo>
                <a:lnTo>
                  <a:pt x="144" y="642"/>
                </a:lnTo>
                <a:lnTo>
                  <a:pt x="156" y="630"/>
                </a:lnTo>
                <a:lnTo>
                  <a:pt x="156" y="618"/>
                </a:lnTo>
                <a:lnTo>
                  <a:pt x="168" y="630"/>
                </a:lnTo>
                <a:lnTo>
                  <a:pt x="180" y="636"/>
                </a:lnTo>
                <a:lnTo>
                  <a:pt x="186" y="636"/>
                </a:lnTo>
                <a:lnTo>
                  <a:pt x="192" y="630"/>
                </a:lnTo>
                <a:lnTo>
                  <a:pt x="198" y="618"/>
                </a:lnTo>
                <a:lnTo>
                  <a:pt x="198" y="594"/>
                </a:lnTo>
                <a:lnTo>
                  <a:pt x="204" y="582"/>
                </a:lnTo>
                <a:lnTo>
                  <a:pt x="204" y="558"/>
                </a:lnTo>
                <a:lnTo>
                  <a:pt x="198" y="552"/>
                </a:lnTo>
                <a:lnTo>
                  <a:pt x="192" y="552"/>
                </a:lnTo>
                <a:lnTo>
                  <a:pt x="192" y="546"/>
                </a:lnTo>
                <a:lnTo>
                  <a:pt x="198" y="540"/>
                </a:lnTo>
                <a:lnTo>
                  <a:pt x="204" y="540"/>
                </a:lnTo>
                <a:lnTo>
                  <a:pt x="210" y="534"/>
                </a:lnTo>
                <a:lnTo>
                  <a:pt x="210" y="522"/>
                </a:lnTo>
                <a:lnTo>
                  <a:pt x="204" y="510"/>
                </a:lnTo>
                <a:lnTo>
                  <a:pt x="204" y="492"/>
                </a:lnTo>
                <a:lnTo>
                  <a:pt x="198" y="480"/>
                </a:lnTo>
                <a:lnTo>
                  <a:pt x="186" y="474"/>
                </a:lnTo>
                <a:lnTo>
                  <a:pt x="180" y="468"/>
                </a:lnTo>
                <a:close/>
                <a:moveTo>
                  <a:pt x="774" y="546"/>
                </a:moveTo>
                <a:lnTo>
                  <a:pt x="768" y="534"/>
                </a:lnTo>
                <a:lnTo>
                  <a:pt x="756" y="528"/>
                </a:lnTo>
                <a:lnTo>
                  <a:pt x="738" y="510"/>
                </a:lnTo>
                <a:lnTo>
                  <a:pt x="678" y="480"/>
                </a:lnTo>
                <a:lnTo>
                  <a:pt x="672" y="480"/>
                </a:lnTo>
                <a:lnTo>
                  <a:pt x="660" y="474"/>
                </a:lnTo>
                <a:lnTo>
                  <a:pt x="648" y="474"/>
                </a:lnTo>
                <a:lnTo>
                  <a:pt x="630" y="468"/>
                </a:lnTo>
                <a:lnTo>
                  <a:pt x="606" y="456"/>
                </a:lnTo>
                <a:lnTo>
                  <a:pt x="606" y="450"/>
                </a:lnTo>
                <a:lnTo>
                  <a:pt x="612" y="438"/>
                </a:lnTo>
                <a:lnTo>
                  <a:pt x="624" y="426"/>
                </a:lnTo>
                <a:lnTo>
                  <a:pt x="624" y="420"/>
                </a:lnTo>
                <a:lnTo>
                  <a:pt x="618" y="414"/>
                </a:lnTo>
                <a:lnTo>
                  <a:pt x="612" y="414"/>
                </a:lnTo>
                <a:lnTo>
                  <a:pt x="594" y="408"/>
                </a:lnTo>
                <a:lnTo>
                  <a:pt x="552" y="408"/>
                </a:lnTo>
                <a:lnTo>
                  <a:pt x="540" y="402"/>
                </a:lnTo>
                <a:lnTo>
                  <a:pt x="534" y="396"/>
                </a:lnTo>
                <a:lnTo>
                  <a:pt x="516" y="384"/>
                </a:lnTo>
                <a:lnTo>
                  <a:pt x="492" y="360"/>
                </a:lnTo>
                <a:lnTo>
                  <a:pt x="480" y="342"/>
                </a:lnTo>
                <a:lnTo>
                  <a:pt x="474" y="336"/>
                </a:lnTo>
                <a:lnTo>
                  <a:pt x="468" y="324"/>
                </a:lnTo>
                <a:lnTo>
                  <a:pt x="468" y="312"/>
                </a:lnTo>
                <a:lnTo>
                  <a:pt x="450" y="276"/>
                </a:lnTo>
                <a:lnTo>
                  <a:pt x="438" y="270"/>
                </a:lnTo>
                <a:lnTo>
                  <a:pt x="432" y="264"/>
                </a:lnTo>
                <a:lnTo>
                  <a:pt x="420" y="258"/>
                </a:lnTo>
                <a:lnTo>
                  <a:pt x="414" y="252"/>
                </a:lnTo>
                <a:lnTo>
                  <a:pt x="378" y="222"/>
                </a:lnTo>
                <a:lnTo>
                  <a:pt x="372" y="210"/>
                </a:lnTo>
                <a:lnTo>
                  <a:pt x="360" y="198"/>
                </a:lnTo>
                <a:lnTo>
                  <a:pt x="360" y="186"/>
                </a:lnTo>
                <a:lnTo>
                  <a:pt x="366" y="180"/>
                </a:lnTo>
                <a:lnTo>
                  <a:pt x="384" y="180"/>
                </a:lnTo>
                <a:lnTo>
                  <a:pt x="384" y="174"/>
                </a:lnTo>
                <a:lnTo>
                  <a:pt x="372" y="162"/>
                </a:lnTo>
                <a:lnTo>
                  <a:pt x="366" y="150"/>
                </a:lnTo>
                <a:lnTo>
                  <a:pt x="366" y="138"/>
                </a:lnTo>
                <a:lnTo>
                  <a:pt x="402" y="120"/>
                </a:lnTo>
                <a:lnTo>
                  <a:pt x="408" y="114"/>
                </a:lnTo>
                <a:lnTo>
                  <a:pt x="414" y="114"/>
                </a:lnTo>
                <a:lnTo>
                  <a:pt x="438" y="108"/>
                </a:lnTo>
                <a:lnTo>
                  <a:pt x="444" y="72"/>
                </a:lnTo>
                <a:lnTo>
                  <a:pt x="432" y="66"/>
                </a:lnTo>
                <a:lnTo>
                  <a:pt x="438" y="60"/>
                </a:lnTo>
                <a:lnTo>
                  <a:pt x="438" y="42"/>
                </a:lnTo>
                <a:lnTo>
                  <a:pt x="384" y="42"/>
                </a:lnTo>
                <a:lnTo>
                  <a:pt x="378" y="24"/>
                </a:lnTo>
                <a:lnTo>
                  <a:pt x="366" y="24"/>
                </a:lnTo>
                <a:lnTo>
                  <a:pt x="366" y="6"/>
                </a:lnTo>
                <a:lnTo>
                  <a:pt x="360" y="0"/>
                </a:lnTo>
                <a:lnTo>
                  <a:pt x="342" y="0"/>
                </a:lnTo>
                <a:lnTo>
                  <a:pt x="336" y="6"/>
                </a:lnTo>
                <a:lnTo>
                  <a:pt x="336" y="12"/>
                </a:lnTo>
                <a:lnTo>
                  <a:pt x="294" y="12"/>
                </a:lnTo>
                <a:lnTo>
                  <a:pt x="282" y="30"/>
                </a:lnTo>
                <a:lnTo>
                  <a:pt x="270" y="24"/>
                </a:lnTo>
                <a:lnTo>
                  <a:pt x="252" y="24"/>
                </a:lnTo>
                <a:lnTo>
                  <a:pt x="246" y="42"/>
                </a:lnTo>
                <a:lnTo>
                  <a:pt x="222" y="42"/>
                </a:lnTo>
                <a:lnTo>
                  <a:pt x="222" y="48"/>
                </a:lnTo>
                <a:lnTo>
                  <a:pt x="234" y="60"/>
                </a:lnTo>
                <a:lnTo>
                  <a:pt x="228" y="72"/>
                </a:lnTo>
                <a:lnTo>
                  <a:pt x="210" y="60"/>
                </a:lnTo>
                <a:lnTo>
                  <a:pt x="192" y="66"/>
                </a:lnTo>
                <a:lnTo>
                  <a:pt x="180" y="48"/>
                </a:lnTo>
                <a:lnTo>
                  <a:pt x="174" y="72"/>
                </a:lnTo>
                <a:lnTo>
                  <a:pt x="162" y="84"/>
                </a:lnTo>
                <a:lnTo>
                  <a:pt x="162" y="102"/>
                </a:lnTo>
                <a:lnTo>
                  <a:pt x="138" y="78"/>
                </a:lnTo>
                <a:lnTo>
                  <a:pt x="132" y="78"/>
                </a:lnTo>
                <a:lnTo>
                  <a:pt x="132" y="72"/>
                </a:lnTo>
                <a:lnTo>
                  <a:pt x="126" y="66"/>
                </a:lnTo>
                <a:lnTo>
                  <a:pt x="126" y="60"/>
                </a:lnTo>
                <a:lnTo>
                  <a:pt x="120" y="54"/>
                </a:lnTo>
                <a:lnTo>
                  <a:pt x="108" y="54"/>
                </a:lnTo>
                <a:lnTo>
                  <a:pt x="102" y="60"/>
                </a:lnTo>
                <a:lnTo>
                  <a:pt x="102" y="78"/>
                </a:lnTo>
                <a:lnTo>
                  <a:pt x="84" y="96"/>
                </a:lnTo>
                <a:lnTo>
                  <a:pt x="78" y="96"/>
                </a:lnTo>
                <a:lnTo>
                  <a:pt x="66" y="84"/>
                </a:lnTo>
                <a:lnTo>
                  <a:pt x="54" y="84"/>
                </a:lnTo>
                <a:lnTo>
                  <a:pt x="42" y="96"/>
                </a:lnTo>
                <a:lnTo>
                  <a:pt x="30" y="96"/>
                </a:lnTo>
                <a:lnTo>
                  <a:pt x="30" y="102"/>
                </a:lnTo>
                <a:lnTo>
                  <a:pt x="24" y="102"/>
                </a:lnTo>
                <a:lnTo>
                  <a:pt x="18" y="108"/>
                </a:lnTo>
                <a:lnTo>
                  <a:pt x="42" y="132"/>
                </a:lnTo>
                <a:lnTo>
                  <a:pt x="42" y="138"/>
                </a:lnTo>
                <a:lnTo>
                  <a:pt x="24" y="156"/>
                </a:lnTo>
                <a:lnTo>
                  <a:pt x="0" y="156"/>
                </a:lnTo>
                <a:lnTo>
                  <a:pt x="12" y="174"/>
                </a:lnTo>
                <a:lnTo>
                  <a:pt x="24" y="174"/>
                </a:lnTo>
                <a:lnTo>
                  <a:pt x="30" y="180"/>
                </a:lnTo>
                <a:lnTo>
                  <a:pt x="30" y="192"/>
                </a:lnTo>
                <a:lnTo>
                  <a:pt x="24" y="198"/>
                </a:lnTo>
                <a:lnTo>
                  <a:pt x="24" y="204"/>
                </a:lnTo>
                <a:lnTo>
                  <a:pt x="18" y="210"/>
                </a:lnTo>
                <a:lnTo>
                  <a:pt x="18" y="216"/>
                </a:lnTo>
                <a:lnTo>
                  <a:pt x="24" y="222"/>
                </a:lnTo>
                <a:lnTo>
                  <a:pt x="36" y="228"/>
                </a:lnTo>
                <a:lnTo>
                  <a:pt x="42" y="228"/>
                </a:lnTo>
                <a:lnTo>
                  <a:pt x="42" y="234"/>
                </a:lnTo>
                <a:lnTo>
                  <a:pt x="66" y="234"/>
                </a:lnTo>
                <a:lnTo>
                  <a:pt x="72" y="240"/>
                </a:lnTo>
                <a:lnTo>
                  <a:pt x="72" y="246"/>
                </a:lnTo>
                <a:lnTo>
                  <a:pt x="54" y="264"/>
                </a:lnTo>
                <a:lnTo>
                  <a:pt x="54" y="270"/>
                </a:lnTo>
                <a:lnTo>
                  <a:pt x="66" y="270"/>
                </a:lnTo>
                <a:lnTo>
                  <a:pt x="90" y="258"/>
                </a:lnTo>
                <a:lnTo>
                  <a:pt x="120" y="228"/>
                </a:lnTo>
                <a:lnTo>
                  <a:pt x="144" y="216"/>
                </a:lnTo>
                <a:lnTo>
                  <a:pt x="156" y="216"/>
                </a:lnTo>
                <a:lnTo>
                  <a:pt x="168" y="222"/>
                </a:lnTo>
                <a:lnTo>
                  <a:pt x="204" y="234"/>
                </a:lnTo>
                <a:lnTo>
                  <a:pt x="216" y="240"/>
                </a:lnTo>
                <a:lnTo>
                  <a:pt x="228" y="252"/>
                </a:lnTo>
                <a:lnTo>
                  <a:pt x="234" y="264"/>
                </a:lnTo>
                <a:lnTo>
                  <a:pt x="234" y="276"/>
                </a:lnTo>
                <a:lnTo>
                  <a:pt x="240" y="282"/>
                </a:lnTo>
                <a:lnTo>
                  <a:pt x="240" y="288"/>
                </a:lnTo>
                <a:lnTo>
                  <a:pt x="252" y="300"/>
                </a:lnTo>
                <a:lnTo>
                  <a:pt x="252" y="306"/>
                </a:lnTo>
                <a:lnTo>
                  <a:pt x="246" y="318"/>
                </a:lnTo>
                <a:lnTo>
                  <a:pt x="246" y="324"/>
                </a:lnTo>
                <a:lnTo>
                  <a:pt x="258" y="336"/>
                </a:lnTo>
                <a:lnTo>
                  <a:pt x="282" y="348"/>
                </a:lnTo>
                <a:lnTo>
                  <a:pt x="288" y="354"/>
                </a:lnTo>
                <a:lnTo>
                  <a:pt x="294" y="354"/>
                </a:lnTo>
                <a:lnTo>
                  <a:pt x="300" y="372"/>
                </a:lnTo>
                <a:lnTo>
                  <a:pt x="330" y="372"/>
                </a:lnTo>
                <a:lnTo>
                  <a:pt x="348" y="390"/>
                </a:lnTo>
                <a:lnTo>
                  <a:pt x="354" y="402"/>
                </a:lnTo>
                <a:lnTo>
                  <a:pt x="366" y="414"/>
                </a:lnTo>
                <a:lnTo>
                  <a:pt x="378" y="420"/>
                </a:lnTo>
                <a:lnTo>
                  <a:pt x="384" y="432"/>
                </a:lnTo>
                <a:lnTo>
                  <a:pt x="420" y="468"/>
                </a:lnTo>
                <a:lnTo>
                  <a:pt x="456" y="468"/>
                </a:lnTo>
                <a:lnTo>
                  <a:pt x="462" y="474"/>
                </a:lnTo>
                <a:lnTo>
                  <a:pt x="468" y="486"/>
                </a:lnTo>
                <a:lnTo>
                  <a:pt x="492" y="498"/>
                </a:lnTo>
                <a:lnTo>
                  <a:pt x="510" y="504"/>
                </a:lnTo>
                <a:lnTo>
                  <a:pt x="528" y="504"/>
                </a:lnTo>
                <a:lnTo>
                  <a:pt x="540" y="510"/>
                </a:lnTo>
                <a:lnTo>
                  <a:pt x="546" y="510"/>
                </a:lnTo>
                <a:lnTo>
                  <a:pt x="552" y="522"/>
                </a:lnTo>
                <a:lnTo>
                  <a:pt x="552" y="534"/>
                </a:lnTo>
                <a:lnTo>
                  <a:pt x="564" y="558"/>
                </a:lnTo>
                <a:lnTo>
                  <a:pt x="570" y="564"/>
                </a:lnTo>
                <a:lnTo>
                  <a:pt x="582" y="564"/>
                </a:lnTo>
                <a:lnTo>
                  <a:pt x="594" y="558"/>
                </a:lnTo>
                <a:lnTo>
                  <a:pt x="600" y="558"/>
                </a:lnTo>
                <a:lnTo>
                  <a:pt x="600" y="570"/>
                </a:lnTo>
                <a:lnTo>
                  <a:pt x="606" y="582"/>
                </a:lnTo>
                <a:lnTo>
                  <a:pt x="606" y="606"/>
                </a:lnTo>
                <a:lnTo>
                  <a:pt x="612" y="618"/>
                </a:lnTo>
                <a:lnTo>
                  <a:pt x="630" y="636"/>
                </a:lnTo>
                <a:lnTo>
                  <a:pt x="630" y="666"/>
                </a:lnTo>
                <a:lnTo>
                  <a:pt x="612" y="666"/>
                </a:lnTo>
                <a:lnTo>
                  <a:pt x="612" y="690"/>
                </a:lnTo>
                <a:lnTo>
                  <a:pt x="606" y="696"/>
                </a:lnTo>
                <a:lnTo>
                  <a:pt x="600" y="708"/>
                </a:lnTo>
                <a:lnTo>
                  <a:pt x="594" y="714"/>
                </a:lnTo>
                <a:lnTo>
                  <a:pt x="594" y="732"/>
                </a:lnTo>
                <a:lnTo>
                  <a:pt x="606" y="732"/>
                </a:lnTo>
                <a:lnTo>
                  <a:pt x="618" y="726"/>
                </a:lnTo>
                <a:lnTo>
                  <a:pt x="624" y="726"/>
                </a:lnTo>
                <a:lnTo>
                  <a:pt x="636" y="702"/>
                </a:lnTo>
                <a:lnTo>
                  <a:pt x="654" y="696"/>
                </a:lnTo>
                <a:lnTo>
                  <a:pt x="654" y="666"/>
                </a:lnTo>
                <a:lnTo>
                  <a:pt x="666" y="654"/>
                </a:lnTo>
                <a:lnTo>
                  <a:pt x="678" y="654"/>
                </a:lnTo>
                <a:lnTo>
                  <a:pt x="684" y="648"/>
                </a:lnTo>
                <a:lnTo>
                  <a:pt x="696" y="648"/>
                </a:lnTo>
                <a:lnTo>
                  <a:pt x="696" y="636"/>
                </a:lnTo>
                <a:lnTo>
                  <a:pt x="690" y="630"/>
                </a:lnTo>
                <a:lnTo>
                  <a:pt x="690" y="618"/>
                </a:lnTo>
                <a:lnTo>
                  <a:pt x="678" y="606"/>
                </a:lnTo>
                <a:lnTo>
                  <a:pt x="666" y="606"/>
                </a:lnTo>
                <a:lnTo>
                  <a:pt x="648" y="588"/>
                </a:lnTo>
                <a:lnTo>
                  <a:pt x="654" y="582"/>
                </a:lnTo>
                <a:lnTo>
                  <a:pt x="660" y="570"/>
                </a:lnTo>
                <a:lnTo>
                  <a:pt x="666" y="552"/>
                </a:lnTo>
                <a:lnTo>
                  <a:pt x="672" y="540"/>
                </a:lnTo>
                <a:lnTo>
                  <a:pt x="684" y="528"/>
                </a:lnTo>
                <a:lnTo>
                  <a:pt x="690" y="534"/>
                </a:lnTo>
                <a:lnTo>
                  <a:pt x="702" y="534"/>
                </a:lnTo>
                <a:lnTo>
                  <a:pt x="708" y="540"/>
                </a:lnTo>
                <a:lnTo>
                  <a:pt x="738" y="540"/>
                </a:lnTo>
                <a:lnTo>
                  <a:pt x="738" y="552"/>
                </a:lnTo>
                <a:lnTo>
                  <a:pt x="744" y="558"/>
                </a:lnTo>
                <a:lnTo>
                  <a:pt x="744" y="564"/>
                </a:lnTo>
                <a:lnTo>
                  <a:pt x="750" y="576"/>
                </a:lnTo>
                <a:lnTo>
                  <a:pt x="762" y="576"/>
                </a:lnTo>
                <a:lnTo>
                  <a:pt x="774" y="570"/>
                </a:lnTo>
                <a:lnTo>
                  <a:pt x="780" y="564"/>
                </a:lnTo>
                <a:lnTo>
                  <a:pt x="780" y="558"/>
                </a:lnTo>
                <a:lnTo>
                  <a:pt x="774" y="5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  <p:sp>
        <p:nvSpPr>
          <p:cNvPr id="21" name="Germany"/>
          <p:cNvSpPr>
            <a:spLocks/>
          </p:cNvSpPr>
          <p:nvPr/>
        </p:nvSpPr>
        <p:spPr bwMode="gray">
          <a:xfrm>
            <a:off x="2986011" y="2362069"/>
            <a:ext cx="1599303" cy="1677586"/>
          </a:xfrm>
          <a:custGeom>
            <a:avLst/>
            <a:gdLst>
              <a:gd name="T0" fmla="*/ 2147483647 w 564"/>
              <a:gd name="T1" fmla="*/ 2147483647 h 588"/>
              <a:gd name="T2" fmla="*/ 2147483647 w 564"/>
              <a:gd name="T3" fmla="*/ 2147483647 h 588"/>
              <a:gd name="T4" fmla="*/ 2147483647 w 564"/>
              <a:gd name="T5" fmla="*/ 2147483647 h 588"/>
              <a:gd name="T6" fmla="*/ 2147483647 w 564"/>
              <a:gd name="T7" fmla="*/ 2147483647 h 588"/>
              <a:gd name="T8" fmla="*/ 2147483647 w 564"/>
              <a:gd name="T9" fmla="*/ 2147483647 h 588"/>
              <a:gd name="T10" fmla="*/ 2147483647 w 564"/>
              <a:gd name="T11" fmla="*/ 2147483647 h 588"/>
              <a:gd name="T12" fmla="*/ 2147483647 w 564"/>
              <a:gd name="T13" fmla="*/ 2147483647 h 588"/>
              <a:gd name="T14" fmla="*/ 2147483647 w 564"/>
              <a:gd name="T15" fmla="*/ 2147483647 h 588"/>
              <a:gd name="T16" fmla="*/ 2147483647 w 564"/>
              <a:gd name="T17" fmla="*/ 2147483647 h 588"/>
              <a:gd name="T18" fmla="*/ 2147483647 w 564"/>
              <a:gd name="T19" fmla="*/ 2147483647 h 588"/>
              <a:gd name="T20" fmla="*/ 2147483647 w 564"/>
              <a:gd name="T21" fmla="*/ 2147483647 h 588"/>
              <a:gd name="T22" fmla="*/ 2147483647 w 564"/>
              <a:gd name="T23" fmla="*/ 2147483647 h 588"/>
              <a:gd name="T24" fmla="*/ 2147483647 w 564"/>
              <a:gd name="T25" fmla="*/ 2147483647 h 588"/>
              <a:gd name="T26" fmla="*/ 2147483647 w 564"/>
              <a:gd name="T27" fmla="*/ 2147483647 h 588"/>
              <a:gd name="T28" fmla="*/ 2147483647 w 564"/>
              <a:gd name="T29" fmla="*/ 2147483647 h 588"/>
              <a:gd name="T30" fmla="*/ 2147483647 w 564"/>
              <a:gd name="T31" fmla="*/ 2147483647 h 588"/>
              <a:gd name="T32" fmla="*/ 2147483647 w 564"/>
              <a:gd name="T33" fmla="*/ 2147483647 h 588"/>
              <a:gd name="T34" fmla="*/ 2147483647 w 564"/>
              <a:gd name="T35" fmla="*/ 2147483647 h 588"/>
              <a:gd name="T36" fmla="*/ 2147483647 w 564"/>
              <a:gd name="T37" fmla="*/ 2147483647 h 588"/>
              <a:gd name="T38" fmla="*/ 2147483647 w 564"/>
              <a:gd name="T39" fmla="*/ 2147483647 h 588"/>
              <a:gd name="T40" fmla="*/ 2147483647 w 564"/>
              <a:gd name="T41" fmla="*/ 2147483647 h 588"/>
              <a:gd name="T42" fmla="*/ 2147483647 w 564"/>
              <a:gd name="T43" fmla="*/ 2147483647 h 588"/>
              <a:gd name="T44" fmla="*/ 2147483647 w 564"/>
              <a:gd name="T45" fmla="*/ 2147483647 h 588"/>
              <a:gd name="T46" fmla="*/ 2147483647 w 564"/>
              <a:gd name="T47" fmla="*/ 2147483647 h 588"/>
              <a:gd name="T48" fmla="*/ 2147483647 w 564"/>
              <a:gd name="T49" fmla="*/ 2147483647 h 588"/>
              <a:gd name="T50" fmla="*/ 2147483647 w 564"/>
              <a:gd name="T51" fmla="*/ 2147483647 h 588"/>
              <a:gd name="T52" fmla="*/ 2147483647 w 564"/>
              <a:gd name="T53" fmla="*/ 2147483647 h 588"/>
              <a:gd name="T54" fmla="*/ 2147483647 w 564"/>
              <a:gd name="T55" fmla="*/ 2147483647 h 588"/>
              <a:gd name="T56" fmla="*/ 2147483647 w 564"/>
              <a:gd name="T57" fmla="*/ 2147483647 h 588"/>
              <a:gd name="T58" fmla="*/ 2147483647 w 564"/>
              <a:gd name="T59" fmla="*/ 2147483647 h 588"/>
              <a:gd name="T60" fmla="*/ 2147483647 w 564"/>
              <a:gd name="T61" fmla="*/ 2147483647 h 588"/>
              <a:gd name="T62" fmla="*/ 2147483647 w 564"/>
              <a:gd name="T63" fmla="*/ 2147483647 h 588"/>
              <a:gd name="T64" fmla="*/ 2147483647 w 564"/>
              <a:gd name="T65" fmla="*/ 2147483647 h 588"/>
              <a:gd name="T66" fmla="*/ 2147483647 w 564"/>
              <a:gd name="T67" fmla="*/ 2147483647 h 588"/>
              <a:gd name="T68" fmla="*/ 2147483647 w 564"/>
              <a:gd name="T69" fmla="*/ 2147483647 h 588"/>
              <a:gd name="T70" fmla="*/ 2147483647 w 564"/>
              <a:gd name="T71" fmla="*/ 2147483647 h 588"/>
              <a:gd name="T72" fmla="*/ 2147483647 w 564"/>
              <a:gd name="T73" fmla="*/ 2147483647 h 588"/>
              <a:gd name="T74" fmla="*/ 2147483647 w 564"/>
              <a:gd name="T75" fmla="*/ 2147483647 h 588"/>
              <a:gd name="T76" fmla="*/ 2147483647 w 564"/>
              <a:gd name="T77" fmla="*/ 2147483647 h 588"/>
              <a:gd name="T78" fmla="*/ 2147483647 w 564"/>
              <a:gd name="T79" fmla="*/ 2147483647 h 588"/>
              <a:gd name="T80" fmla="*/ 2147483647 w 564"/>
              <a:gd name="T81" fmla="*/ 2147483647 h 588"/>
              <a:gd name="T82" fmla="*/ 2147483647 w 564"/>
              <a:gd name="T83" fmla="*/ 0 h 588"/>
              <a:gd name="T84" fmla="*/ 2147483647 w 564"/>
              <a:gd name="T85" fmla="*/ 2147483647 h 588"/>
              <a:gd name="T86" fmla="*/ 2147483647 w 564"/>
              <a:gd name="T87" fmla="*/ 2147483647 h 588"/>
              <a:gd name="T88" fmla="*/ 2147483647 w 564"/>
              <a:gd name="T89" fmla="*/ 2147483647 h 588"/>
              <a:gd name="T90" fmla="*/ 2147483647 w 564"/>
              <a:gd name="T91" fmla="*/ 2147483647 h 588"/>
              <a:gd name="T92" fmla="*/ 2147483647 w 564"/>
              <a:gd name="T93" fmla="*/ 2147483647 h 588"/>
              <a:gd name="T94" fmla="*/ 2147483647 w 564"/>
              <a:gd name="T95" fmla="*/ 2147483647 h 588"/>
              <a:gd name="T96" fmla="*/ 2147483647 w 564"/>
              <a:gd name="T97" fmla="*/ 2147483647 h 588"/>
              <a:gd name="T98" fmla="*/ 2147483647 w 564"/>
              <a:gd name="T99" fmla="*/ 2147483647 h 588"/>
              <a:gd name="T100" fmla="*/ 2147483647 w 564"/>
              <a:gd name="T101" fmla="*/ 2147483647 h 588"/>
              <a:gd name="T102" fmla="*/ 2147483647 w 564"/>
              <a:gd name="T103" fmla="*/ 2147483647 h 588"/>
              <a:gd name="T104" fmla="*/ 0 w 564"/>
              <a:gd name="T105" fmla="*/ 2147483647 h 588"/>
              <a:gd name="T106" fmla="*/ 2147483647 w 564"/>
              <a:gd name="T107" fmla="*/ 2147483647 h 588"/>
              <a:gd name="T108" fmla="*/ 2147483647 w 564"/>
              <a:gd name="T109" fmla="*/ 2147483647 h 588"/>
              <a:gd name="T110" fmla="*/ 2147483647 w 564"/>
              <a:gd name="T111" fmla="*/ 2147483647 h 58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64"/>
              <a:gd name="T169" fmla="*/ 0 h 588"/>
              <a:gd name="T170" fmla="*/ 564 w 564"/>
              <a:gd name="T171" fmla="*/ 588 h 58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64" h="588">
                <a:moveTo>
                  <a:pt x="30" y="414"/>
                </a:moveTo>
                <a:lnTo>
                  <a:pt x="30" y="420"/>
                </a:lnTo>
                <a:lnTo>
                  <a:pt x="36" y="420"/>
                </a:lnTo>
                <a:lnTo>
                  <a:pt x="36" y="444"/>
                </a:lnTo>
                <a:lnTo>
                  <a:pt x="60" y="444"/>
                </a:lnTo>
                <a:lnTo>
                  <a:pt x="60" y="450"/>
                </a:lnTo>
                <a:lnTo>
                  <a:pt x="72" y="450"/>
                </a:lnTo>
                <a:lnTo>
                  <a:pt x="84" y="444"/>
                </a:lnTo>
                <a:lnTo>
                  <a:pt x="96" y="444"/>
                </a:lnTo>
                <a:lnTo>
                  <a:pt x="96" y="450"/>
                </a:lnTo>
                <a:lnTo>
                  <a:pt x="120" y="450"/>
                </a:lnTo>
                <a:lnTo>
                  <a:pt x="138" y="456"/>
                </a:lnTo>
                <a:lnTo>
                  <a:pt x="132" y="468"/>
                </a:lnTo>
                <a:lnTo>
                  <a:pt x="114" y="486"/>
                </a:lnTo>
                <a:lnTo>
                  <a:pt x="114" y="498"/>
                </a:lnTo>
                <a:lnTo>
                  <a:pt x="108" y="510"/>
                </a:lnTo>
                <a:lnTo>
                  <a:pt x="102" y="516"/>
                </a:lnTo>
                <a:lnTo>
                  <a:pt x="96" y="528"/>
                </a:lnTo>
                <a:lnTo>
                  <a:pt x="96" y="570"/>
                </a:lnTo>
                <a:lnTo>
                  <a:pt x="132" y="570"/>
                </a:lnTo>
                <a:lnTo>
                  <a:pt x="150" y="564"/>
                </a:lnTo>
                <a:lnTo>
                  <a:pt x="156" y="570"/>
                </a:lnTo>
                <a:lnTo>
                  <a:pt x="150" y="564"/>
                </a:lnTo>
                <a:lnTo>
                  <a:pt x="150" y="552"/>
                </a:lnTo>
                <a:lnTo>
                  <a:pt x="156" y="546"/>
                </a:lnTo>
                <a:lnTo>
                  <a:pt x="162" y="546"/>
                </a:lnTo>
                <a:lnTo>
                  <a:pt x="174" y="552"/>
                </a:lnTo>
                <a:lnTo>
                  <a:pt x="180" y="558"/>
                </a:lnTo>
                <a:lnTo>
                  <a:pt x="192" y="558"/>
                </a:lnTo>
                <a:lnTo>
                  <a:pt x="210" y="564"/>
                </a:lnTo>
                <a:lnTo>
                  <a:pt x="216" y="576"/>
                </a:lnTo>
                <a:lnTo>
                  <a:pt x="252" y="576"/>
                </a:lnTo>
                <a:lnTo>
                  <a:pt x="258" y="582"/>
                </a:lnTo>
                <a:lnTo>
                  <a:pt x="258" y="588"/>
                </a:lnTo>
                <a:lnTo>
                  <a:pt x="270" y="588"/>
                </a:lnTo>
                <a:lnTo>
                  <a:pt x="276" y="582"/>
                </a:lnTo>
                <a:lnTo>
                  <a:pt x="276" y="570"/>
                </a:lnTo>
                <a:lnTo>
                  <a:pt x="294" y="570"/>
                </a:lnTo>
                <a:lnTo>
                  <a:pt x="312" y="588"/>
                </a:lnTo>
                <a:lnTo>
                  <a:pt x="330" y="588"/>
                </a:lnTo>
                <a:lnTo>
                  <a:pt x="336" y="582"/>
                </a:lnTo>
                <a:lnTo>
                  <a:pt x="354" y="570"/>
                </a:lnTo>
                <a:lnTo>
                  <a:pt x="372" y="570"/>
                </a:lnTo>
                <a:lnTo>
                  <a:pt x="390" y="558"/>
                </a:lnTo>
                <a:lnTo>
                  <a:pt x="402" y="564"/>
                </a:lnTo>
                <a:lnTo>
                  <a:pt x="420" y="570"/>
                </a:lnTo>
                <a:lnTo>
                  <a:pt x="432" y="582"/>
                </a:lnTo>
                <a:lnTo>
                  <a:pt x="438" y="582"/>
                </a:lnTo>
                <a:lnTo>
                  <a:pt x="438" y="540"/>
                </a:lnTo>
                <a:lnTo>
                  <a:pt x="426" y="540"/>
                </a:lnTo>
                <a:lnTo>
                  <a:pt x="426" y="534"/>
                </a:lnTo>
                <a:lnTo>
                  <a:pt x="432" y="528"/>
                </a:lnTo>
                <a:lnTo>
                  <a:pt x="432" y="522"/>
                </a:lnTo>
                <a:lnTo>
                  <a:pt x="438" y="516"/>
                </a:lnTo>
                <a:lnTo>
                  <a:pt x="456" y="516"/>
                </a:lnTo>
                <a:lnTo>
                  <a:pt x="462" y="522"/>
                </a:lnTo>
                <a:lnTo>
                  <a:pt x="468" y="522"/>
                </a:lnTo>
                <a:lnTo>
                  <a:pt x="468" y="504"/>
                </a:lnTo>
                <a:lnTo>
                  <a:pt x="462" y="492"/>
                </a:lnTo>
                <a:lnTo>
                  <a:pt x="480" y="492"/>
                </a:lnTo>
                <a:lnTo>
                  <a:pt x="486" y="474"/>
                </a:lnTo>
                <a:lnTo>
                  <a:pt x="486" y="462"/>
                </a:lnTo>
                <a:lnTo>
                  <a:pt x="480" y="462"/>
                </a:lnTo>
                <a:lnTo>
                  <a:pt x="474" y="456"/>
                </a:lnTo>
                <a:lnTo>
                  <a:pt x="462" y="456"/>
                </a:lnTo>
                <a:lnTo>
                  <a:pt x="456" y="444"/>
                </a:lnTo>
                <a:lnTo>
                  <a:pt x="450" y="444"/>
                </a:lnTo>
                <a:lnTo>
                  <a:pt x="444" y="432"/>
                </a:lnTo>
                <a:lnTo>
                  <a:pt x="432" y="432"/>
                </a:lnTo>
                <a:lnTo>
                  <a:pt x="420" y="426"/>
                </a:lnTo>
                <a:lnTo>
                  <a:pt x="420" y="420"/>
                </a:lnTo>
                <a:lnTo>
                  <a:pt x="414" y="420"/>
                </a:lnTo>
                <a:lnTo>
                  <a:pt x="408" y="408"/>
                </a:lnTo>
                <a:lnTo>
                  <a:pt x="396" y="396"/>
                </a:lnTo>
                <a:lnTo>
                  <a:pt x="396" y="390"/>
                </a:lnTo>
                <a:lnTo>
                  <a:pt x="402" y="390"/>
                </a:lnTo>
                <a:lnTo>
                  <a:pt x="408" y="384"/>
                </a:lnTo>
                <a:lnTo>
                  <a:pt x="396" y="372"/>
                </a:lnTo>
                <a:lnTo>
                  <a:pt x="390" y="372"/>
                </a:lnTo>
                <a:lnTo>
                  <a:pt x="384" y="366"/>
                </a:lnTo>
                <a:lnTo>
                  <a:pt x="384" y="354"/>
                </a:lnTo>
                <a:lnTo>
                  <a:pt x="390" y="354"/>
                </a:lnTo>
                <a:lnTo>
                  <a:pt x="390" y="360"/>
                </a:lnTo>
                <a:lnTo>
                  <a:pt x="402" y="360"/>
                </a:lnTo>
                <a:lnTo>
                  <a:pt x="402" y="354"/>
                </a:lnTo>
                <a:lnTo>
                  <a:pt x="414" y="354"/>
                </a:lnTo>
                <a:lnTo>
                  <a:pt x="414" y="348"/>
                </a:lnTo>
                <a:lnTo>
                  <a:pt x="420" y="342"/>
                </a:lnTo>
                <a:lnTo>
                  <a:pt x="426" y="342"/>
                </a:lnTo>
                <a:lnTo>
                  <a:pt x="438" y="348"/>
                </a:lnTo>
                <a:lnTo>
                  <a:pt x="450" y="336"/>
                </a:lnTo>
                <a:lnTo>
                  <a:pt x="468" y="330"/>
                </a:lnTo>
                <a:lnTo>
                  <a:pt x="468" y="324"/>
                </a:lnTo>
                <a:lnTo>
                  <a:pt x="492" y="324"/>
                </a:lnTo>
                <a:lnTo>
                  <a:pt x="492" y="318"/>
                </a:lnTo>
                <a:lnTo>
                  <a:pt x="510" y="318"/>
                </a:lnTo>
                <a:lnTo>
                  <a:pt x="510" y="312"/>
                </a:lnTo>
                <a:lnTo>
                  <a:pt x="516" y="306"/>
                </a:lnTo>
                <a:lnTo>
                  <a:pt x="522" y="306"/>
                </a:lnTo>
                <a:lnTo>
                  <a:pt x="528" y="300"/>
                </a:lnTo>
                <a:lnTo>
                  <a:pt x="540" y="312"/>
                </a:lnTo>
                <a:lnTo>
                  <a:pt x="552" y="312"/>
                </a:lnTo>
                <a:lnTo>
                  <a:pt x="558" y="300"/>
                </a:lnTo>
                <a:lnTo>
                  <a:pt x="558" y="294"/>
                </a:lnTo>
                <a:lnTo>
                  <a:pt x="564" y="288"/>
                </a:lnTo>
                <a:lnTo>
                  <a:pt x="564" y="282"/>
                </a:lnTo>
                <a:lnTo>
                  <a:pt x="552" y="282"/>
                </a:lnTo>
                <a:lnTo>
                  <a:pt x="558" y="276"/>
                </a:lnTo>
                <a:lnTo>
                  <a:pt x="558" y="264"/>
                </a:lnTo>
                <a:lnTo>
                  <a:pt x="552" y="264"/>
                </a:lnTo>
                <a:lnTo>
                  <a:pt x="546" y="270"/>
                </a:lnTo>
                <a:lnTo>
                  <a:pt x="546" y="252"/>
                </a:lnTo>
                <a:lnTo>
                  <a:pt x="540" y="246"/>
                </a:lnTo>
                <a:lnTo>
                  <a:pt x="534" y="246"/>
                </a:lnTo>
                <a:lnTo>
                  <a:pt x="528" y="240"/>
                </a:lnTo>
                <a:lnTo>
                  <a:pt x="528" y="234"/>
                </a:lnTo>
                <a:lnTo>
                  <a:pt x="540" y="228"/>
                </a:lnTo>
                <a:lnTo>
                  <a:pt x="546" y="222"/>
                </a:lnTo>
                <a:lnTo>
                  <a:pt x="540" y="216"/>
                </a:lnTo>
                <a:lnTo>
                  <a:pt x="534" y="216"/>
                </a:lnTo>
                <a:lnTo>
                  <a:pt x="540" y="210"/>
                </a:lnTo>
                <a:lnTo>
                  <a:pt x="540" y="204"/>
                </a:lnTo>
                <a:lnTo>
                  <a:pt x="528" y="204"/>
                </a:lnTo>
                <a:lnTo>
                  <a:pt x="528" y="192"/>
                </a:lnTo>
                <a:lnTo>
                  <a:pt x="534" y="192"/>
                </a:lnTo>
                <a:lnTo>
                  <a:pt x="534" y="174"/>
                </a:lnTo>
                <a:lnTo>
                  <a:pt x="522" y="174"/>
                </a:lnTo>
                <a:lnTo>
                  <a:pt x="516" y="168"/>
                </a:lnTo>
                <a:lnTo>
                  <a:pt x="510" y="168"/>
                </a:lnTo>
                <a:lnTo>
                  <a:pt x="504" y="162"/>
                </a:lnTo>
                <a:lnTo>
                  <a:pt x="504" y="150"/>
                </a:lnTo>
                <a:lnTo>
                  <a:pt x="510" y="150"/>
                </a:lnTo>
                <a:lnTo>
                  <a:pt x="522" y="138"/>
                </a:lnTo>
                <a:lnTo>
                  <a:pt x="522" y="120"/>
                </a:lnTo>
                <a:lnTo>
                  <a:pt x="516" y="114"/>
                </a:lnTo>
                <a:lnTo>
                  <a:pt x="510" y="114"/>
                </a:lnTo>
                <a:lnTo>
                  <a:pt x="510" y="96"/>
                </a:lnTo>
                <a:lnTo>
                  <a:pt x="504" y="90"/>
                </a:lnTo>
                <a:lnTo>
                  <a:pt x="486" y="84"/>
                </a:lnTo>
                <a:lnTo>
                  <a:pt x="486" y="78"/>
                </a:lnTo>
                <a:lnTo>
                  <a:pt x="480" y="66"/>
                </a:lnTo>
                <a:lnTo>
                  <a:pt x="474" y="60"/>
                </a:lnTo>
                <a:lnTo>
                  <a:pt x="456" y="60"/>
                </a:lnTo>
                <a:lnTo>
                  <a:pt x="450" y="54"/>
                </a:lnTo>
                <a:lnTo>
                  <a:pt x="444" y="54"/>
                </a:lnTo>
                <a:lnTo>
                  <a:pt x="438" y="48"/>
                </a:lnTo>
                <a:lnTo>
                  <a:pt x="426" y="48"/>
                </a:lnTo>
                <a:lnTo>
                  <a:pt x="420" y="42"/>
                </a:lnTo>
                <a:lnTo>
                  <a:pt x="396" y="42"/>
                </a:lnTo>
                <a:lnTo>
                  <a:pt x="384" y="54"/>
                </a:lnTo>
                <a:lnTo>
                  <a:pt x="342" y="54"/>
                </a:lnTo>
                <a:lnTo>
                  <a:pt x="342" y="72"/>
                </a:lnTo>
                <a:lnTo>
                  <a:pt x="300" y="72"/>
                </a:lnTo>
                <a:lnTo>
                  <a:pt x="300" y="60"/>
                </a:lnTo>
                <a:lnTo>
                  <a:pt x="312" y="48"/>
                </a:lnTo>
                <a:lnTo>
                  <a:pt x="312" y="42"/>
                </a:lnTo>
                <a:lnTo>
                  <a:pt x="318" y="30"/>
                </a:lnTo>
                <a:lnTo>
                  <a:pt x="294" y="42"/>
                </a:lnTo>
                <a:lnTo>
                  <a:pt x="252" y="36"/>
                </a:lnTo>
                <a:lnTo>
                  <a:pt x="246" y="30"/>
                </a:lnTo>
                <a:lnTo>
                  <a:pt x="246" y="18"/>
                </a:lnTo>
                <a:lnTo>
                  <a:pt x="240" y="6"/>
                </a:lnTo>
                <a:lnTo>
                  <a:pt x="234" y="6"/>
                </a:lnTo>
                <a:lnTo>
                  <a:pt x="234" y="12"/>
                </a:lnTo>
                <a:lnTo>
                  <a:pt x="228" y="6"/>
                </a:lnTo>
                <a:lnTo>
                  <a:pt x="204" y="6"/>
                </a:lnTo>
                <a:lnTo>
                  <a:pt x="198" y="0"/>
                </a:lnTo>
                <a:lnTo>
                  <a:pt x="168" y="0"/>
                </a:lnTo>
                <a:lnTo>
                  <a:pt x="192" y="36"/>
                </a:lnTo>
                <a:lnTo>
                  <a:pt x="180" y="48"/>
                </a:lnTo>
                <a:lnTo>
                  <a:pt x="198" y="72"/>
                </a:lnTo>
                <a:lnTo>
                  <a:pt x="216" y="90"/>
                </a:lnTo>
                <a:lnTo>
                  <a:pt x="186" y="78"/>
                </a:lnTo>
                <a:lnTo>
                  <a:pt x="162" y="84"/>
                </a:lnTo>
                <a:lnTo>
                  <a:pt x="162" y="108"/>
                </a:lnTo>
                <a:lnTo>
                  <a:pt x="132" y="108"/>
                </a:lnTo>
                <a:lnTo>
                  <a:pt x="126" y="96"/>
                </a:lnTo>
                <a:lnTo>
                  <a:pt x="84" y="96"/>
                </a:lnTo>
                <a:lnTo>
                  <a:pt x="84" y="126"/>
                </a:lnTo>
                <a:lnTo>
                  <a:pt x="90" y="126"/>
                </a:lnTo>
                <a:lnTo>
                  <a:pt x="84" y="132"/>
                </a:lnTo>
                <a:lnTo>
                  <a:pt x="90" y="144"/>
                </a:lnTo>
                <a:lnTo>
                  <a:pt x="78" y="150"/>
                </a:lnTo>
                <a:lnTo>
                  <a:pt x="72" y="150"/>
                </a:lnTo>
                <a:lnTo>
                  <a:pt x="72" y="168"/>
                </a:lnTo>
                <a:lnTo>
                  <a:pt x="78" y="174"/>
                </a:lnTo>
                <a:lnTo>
                  <a:pt x="66" y="174"/>
                </a:lnTo>
                <a:lnTo>
                  <a:pt x="54" y="180"/>
                </a:lnTo>
                <a:lnTo>
                  <a:pt x="48" y="180"/>
                </a:lnTo>
                <a:lnTo>
                  <a:pt x="48" y="186"/>
                </a:lnTo>
                <a:lnTo>
                  <a:pt x="54" y="192"/>
                </a:lnTo>
                <a:lnTo>
                  <a:pt x="60" y="192"/>
                </a:lnTo>
                <a:lnTo>
                  <a:pt x="72" y="204"/>
                </a:lnTo>
                <a:lnTo>
                  <a:pt x="72" y="210"/>
                </a:lnTo>
                <a:lnTo>
                  <a:pt x="66" y="210"/>
                </a:lnTo>
                <a:lnTo>
                  <a:pt x="60" y="216"/>
                </a:lnTo>
                <a:lnTo>
                  <a:pt x="54" y="228"/>
                </a:lnTo>
                <a:lnTo>
                  <a:pt x="48" y="228"/>
                </a:lnTo>
                <a:lnTo>
                  <a:pt x="42" y="234"/>
                </a:lnTo>
                <a:lnTo>
                  <a:pt x="42" y="240"/>
                </a:lnTo>
                <a:lnTo>
                  <a:pt x="18" y="240"/>
                </a:lnTo>
                <a:lnTo>
                  <a:pt x="12" y="234"/>
                </a:lnTo>
                <a:lnTo>
                  <a:pt x="6" y="234"/>
                </a:lnTo>
                <a:lnTo>
                  <a:pt x="12" y="258"/>
                </a:lnTo>
                <a:lnTo>
                  <a:pt x="12" y="264"/>
                </a:lnTo>
                <a:lnTo>
                  <a:pt x="18" y="270"/>
                </a:lnTo>
                <a:lnTo>
                  <a:pt x="18" y="276"/>
                </a:lnTo>
                <a:lnTo>
                  <a:pt x="6" y="282"/>
                </a:lnTo>
                <a:lnTo>
                  <a:pt x="0" y="288"/>
                </a:lnTo>
                <a:lnTo>
                  <a:pt x="6" y="294"/>
                </a:lnTo>
                <a:lnTo>
                  <a:pt x="6" y="306"/>
                </a:lnTo>
                <a:lnTo>
                  <a:pt x="0" y="312"/>
                </a:lnTo>
                <a:lnTo>
                  <a:pt x="0" y="324"/>
                </a:lnTo>
                <a:lnTo>
                  <a:pt x="12" y="324"/>
                </a:lnTo>
                <a:lnTo>
                  <a:pt x="24" y="336"/>
                </a:lnTo>
                <a:lnTo>
                  <a:pt x="24" y="354"/>
                </a:lnTo>
                <a:lnTo>
                  <a:pt x="30" y="360"/>
                </a:lnTo>
                <a:lnTo>
                  <a:pt x="18" y="360"/>
                </a:lnTo>
                <a:lnTo>
                  <a:pt x="12" y="366"/>
                </a:lnTo>
                <a:lnTo>
                  <a:pt x="12" y="384"/>
                </a:lnTo>
                <a:lnTo>
                  <a:pt x="18" y="390"/>
                </a:lnTo>
                <a:lnTo>
                  <a:pt x="24" y="390"/>
                </a:lnTo>
                <a:lnTo>
                  <a:pt x="36" y="396"/>
                </a:lnTo>
                <a:lnTo>
                  <a:pt x="36" y="408"/>
                </a:lnTo>
                <a:lnTo>
                  <a:pt x="30" y="414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France"/>
          <p:cNvSpPr>
            <a:spLocks noEditPoints="1"/>
          </p:cNvSpPr>
          <p:nvPr/>
        </p:nvSpPr>
        <p:spPr bwMode="gray">
          <a:xfrm>
            <a:off x="1051191" y="3167310"/>
            <a:ext cx="2583487" cy="2236782"/>
          </a:xfrm>
          <a:custGeom>
            <a:avLst/>
            <a:gdLst>
              <a:gd name="T0" fmla="*/ 2147483647 w 230"/>
              <a:gd name="T1" fmla="*/ 2147483647 h 198"/>
              <a:gd name="T2" fmla="*/ 2147483647 w 230"/>
              <a:gd name="T3" fmla="*/ 2147483647 h 198"/>
              <a:gd name="T4" fmla="*/ 2147483647 w 230"/>
              <a:gd name="T5" fmla="*/ 2147483647 h 198"/>
              <a:gd name="T6" fmla="*/ 2147483647 w 230"/>
              <a:gd name="T7" fmla="*/ 2147483647 h 198"/>
              <a:gd name="T8" fmla="*/ 2147483647 w 230"/>
              <a:gd name="T9" fmla="*/ 2147483647 h 198"/>
              <a:gd name="T10" fmla="*/ 2147483647 w 230"/>
              <a:gd name="T11" fmla="*/ 2147483647 h 198"/>
              <a:gd name="T12" fmla="*/ 2147483647 w 230"/>
              <a:gd name="T13" fmla="*/ 2147483647 h 198"/>
              <a:gd name="T14" fmla="*/ 2147483647 w 230"/>
              <a:gd name="T15" fmla="*/ 2147483647 h 198"/>
              <a:gd name="T16" fmla="*/ 2147483647 w 230"/>
              <a:gd name="T17" fmla="*/ 2147483647 h 198"/>
              <a:gd name="T18" fmla="*/ 2147483647 w 230"/>
              <a:gd name="T19" fmla="*/ 2147483647 h 198"/>
              <a:gd name="T20" fmla="*/ 2147483647 w 230"/>
              <a:gd name="T21" fmla="*/ 2147483647 h 198"/>
              <a:gd name="T22" fmla="*/ 2147483647 w 230"/>
              <a:gd name="T23" fmla="*/ 2147483647 h 198"/>
              <a:gd name="T24" fmla="*/ 2147483647 w 230"/>
              <a:gd name="T25" fmla="*/ 2147483647 h 198"/>
              <a:gd name="T26" fmla="*/ 2147483647 w 230"/>
              <a:gd name="T27" fmla="*/ 2147483647 h 198"/>
              <a:gd name="T28" fmla="*/ 2147483647 w 230"/>
              <a:gd name="T29" fmla="*/ 2147483647 h 198"/>
              <a:gd name="T30" fmla="*/ 2147483647 w 230"/>
              <a:gd name="T31" fmla="*/ 2147483647 h 198"/>
              <a:gd name="T32" fmla="*/ 2147483647 w 230"/>
              <a:gd name="T33" fmla="*/ 2147483647 h 198"/>
              <a:gd name="T34" fmla="*/ 2147483647 w 230"/>
              <a:gd name="T35" fmla="*/ 2147483647 h 198"/>
              <a:gd name="T36" fmla="*/ 2147483647 w 230"/>
              <a:gd name="T37" fmla="*/ 2147483647 h 198"/>
              <a:gd name="T38" fmla="*/ 2147483647 w 230"/>
              <a:gd name="T39" fmla="*/ 2147483647 h 198"/>
              <a:gd name="T40" fmla="*/ 2147483647 w 230"/>
              <a:gd name="T41" fmla="*/ 2147483647 h 198"/>
              <a:gd name="T42" fmla="*/ 2147483647 w 230"/>
              <a:gd name="T43" fmla="*/ 2147483647 h 198"/>
              <a:gd name="T44" fmla="*/ 2147483647 w 230"/>
              <a:gd name="T45" fmla="*/ 2147483647 h 198"/>
              <a:gd name="T46" fmla="*/ 2147483647 w 230"/>
              <a:gd name="T47" fmla="*/ 2147483647 h 198"/>
              <a:gd name="T48" fmla="*/ 2147483647 w 230"/>
              <a:gd name="T49" fmla="*/ 2147483647 h 198"/>
              <a:gd name="T50" fmla="*/ 2147483647 w 230"/>
              <a:gd name="T51" fmla="*/ 2147483647 h 198"/>
              <a:gd name="T52" fmla="*/ 2147483647 w 230"/>
              <a:gd name="T53" fmla="*/ 2147483647 h 198"/>
              <a:gd name="T54" fmla="*/ 2147483647 w 230"/>
              <a:gd name="T55" fmla="*/ 2147483647 h 198"/>
              <a:gd name="T56" fmla="*/ 2147483647 w 230"/>
              <a:gd name="T57" fmla="*/ 2147483647 h 198"/>
              <a:gd name="T58" fmla="*/ 2147483647 w 230"/>
              <a:gd name="T59" fmla="*/ 2147483647 h 198"/>
              <a:gd name="T60" fmla="*/ 2147483647 w 230"/>
              <a:gd name="T61" fmla="*/ 2147483647 h 198"/>
              <a:gd name="T62" fmla="*/ 2147483647 w 230"/>
              <a:gd name="T63" fmla="*/ 2147483647 h 198"/>
              <a:gd name="T64" fmla="*/ 2147483647 w 230"/>
              <a:gd name="T65" fmla="*/ 2147483647 h 198"/>
              <a:gd name="T66" fmla="*/ 2147483647 w 230"/>
              <a:gd name="T67" fmla="*/ 2147483647 h 198"/>
              <a:gd name="T68" fmla="*/ 2147483647 w 230"/>
              <a:gd name="T69" fmla="*/ 2147483647 h 198"/>
              <a:gd name="T70" fmla="*/ 2147483647 w 230"/>
              <a:gd name="T71" fmla="*/ 2147483647 h 198"/>
              <a:gd name="T72" fmla="*/ 2147483647 w 230"/>
              <a:gd name="T73" fmla="*/ 2147483647 h 198"/>
              <a:gd name="T74" fmla="*/ 2147483647 w 230"/>
              <a:gd name="T75" fmla="*/ 2147483647 h 198"/>
              <a:gd name="T76" fmla="*/ 2147483647 w 230"/>
              <a:gd name="T77" fmla="*/ 2147483647 h 198"/>
              <a:gd name="T78" fmla="*/ 2147483647 w 230"/>
              <a:gd name="T79" fmla="*/ 2147483647 h 198"/>
              <a:gd name="T80" fmla="*/ 2147483647 w 230"/>
              <a:gd name="T81" fmla="*/ 2147483647 h 198"/>
              <a:gd name="T82" fmla="*/ 2147483647 w 230"/>
              <a:gd name="T83" fmla="*/ 2147483647 h 198"/>
              <a:gd name="T84" fmla="*/ 2147483647 w 230"/>
              <a:gd name="T85" fmla="*/ 2147483647 h 198"/>
              <a:gd name="T86" fmla="*/ 2147483647 w 230"/>
              <a:gd name="T87" fmla="*/ 2147483647 h 198"/>
              <a:gd name="T88" fmla="*/ 2147483647 w 230"/>
              <a:gd name="T89" fmla="*/ 2147483647 h 198"/>
              <a:gd name="T90" fmla="*/ 2147483647 w 230"/>
              <a:gd name="T91" fmla="*/ 2147483647 h 198"/>
              <a:gd name="T92" fmla="*/ 2147483647 w 230"/>
              <a:gd name="T93" fmla="*/ 2147483647 h 198"/>
              <a:gd name="T94" fmla="*/ 2147483647 w 230"/>
              <a:gd name="T95" fmla="*/ 2147483647 h 198"/>
              <a:gd name="T96" fmla="*/ 2147483647 w 230"/>
              <a:gd name="T97" fmla="*/ 2147483647 h 198"/>
              <a:gd name="T98" fmla="*/ 2147483647 w 230"/>
              <a:gd name="T99" fmla="*/ 2147483647 h 198"/>
              <a:gd name="T100" fmla="*/ 2147483647 w 230"/>
              <a:gd name="T101" fmla="*/ 2147483647 h 198"/>
              <a:gd name="T102" fmla="*/ 2147483647 w 230"/>
              <a:gd name="T103" fmla="*/ 2147483647 h 198"/>
              <a:gd name="T104" fmla="*/ 2147483647 w 230"/>
              <a:gd name="T105" fmla="*/ 2147483647 h 198"/>
              <a:gd name="T106" fmla="*/ 2147483647 w 230"/>
              <a:gd name="T107" fmla="*/ 2147483647 h 198"/>
              <a:gd name="T108" fmla="*/ 2147483647 w 230"/>
              <a:gd name="T109" fmla="*/ 2147483647 h 198"/>
              <a:gd name="T110" fmla="*/ 2147483647 w 230"/>
              <a:gd name="T111" fmla="*/ 2147483647 h 198"/>
              <a:gd name="T112" fmla="*/ 2147483647 w 230"/>
              <a:gd name="T113" fmla="*/ 2147483647 h 198"/>
              <a:gd name="T114" fmla="*/ 2147483647 w 230"/>
              <a:gd name="T115" fmla="*/ 2147483647 h 198"/>
              <a:gd name="T116" fmla="*/ 2147483647 w 230"/>
              <a:gd name="T117" fmla="*/ 2147483647 h 198"/>
              <a:gd name="T118" fmla="*/ 2147483647 w 230"/>
              <a:gd name="T119" fmla="*/ 2147483647 h 198"/>
              <a:gd name="T120" fmla="*/ 2147483647 w 230"/>
              <a:gd name="T121" fmla="*/ 2147483647 h 19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0"/>
              <a:gd name="T184" fmla="*/ 0 h 198"/>
              <a:gd name="T185" fmla="*/ 230 w 230"/>
              <a:gd name="T186" fmla="*/ 198 h 19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0" h="198">
                <a:moveTo>
                  <a:pt x="230" y="172"/>
                </a:moveTo>
                <a:lnTo>
                  <a:pt x="230" y="172"/>
                </a:lnTo>
                <a:lnTo>
                  <a:pt x="230" y="166"/>
                </a:lnTo>
                <a:lnTo>
                  <a:pt x="228" y="166"/>
                </a:lnTo>
                <a:lnTo>
                  <a:pt x="224" y="168"/>
                </a:lnTo>
                <a:lnTo>
                  <a:pt x="224" y="170"/>
                </a:lnTo>
                <a:lnTo>
                  <a:pt x="220" y="172"/>
                </a:lnTo>
                <a:lnTo>
                  <a:pt x="218" y="174"/>
                </a:lnTo>
                <a:lnTo>
                  <a:pt x="216" y="178"/>
                </a:lnTo>
                <a:lnTo>
                  <a:pt x="216" y="182"/>
                </a:lnTo>
                <a:lnTo>
                  <a:pt x="218" y="186"/>
                </a:lnTo>
                <a:lnTo>
                  <a:pt x="218" y="190"/>
                </a:lnTo>
                <a:lnTo>
                  <a:pt x="218" y="192"/>
                </a:lnTo>
                <a:lnTo>
                  <a:pt x="218" y="194"/>
                </a:lnTo>
                <a:lnTo>
                  <a:pt x="222" y="196"/>
                </a:lnTo>
                <a:lnTo>
                  <a:pt x="224" y="198"/>
                </a:lnTo>
                <a:lnTo>
                  <a:pt x="230" y="192"/>
                </a:lnTo>
                <a:lnTo>
                  <a:pt x="230" y="186"/>
                </a:lnTo>
                <a:lnTo>
                  <a:pt x="228" y="186"/>
                </a:lnTo>
                <a:lnTo>
                  <a:pt x="230" y="184"/>
                </a:lnTo>
                <a:lnTo>
                  <a:pt x="230" y="172"/>
                </a:lnTo>
                <a:close/>
                <a:moveTo>
                  <a:pt x="198" y="40"/>
                </a:moveTo>
                <a:lnTo>
                  <a:pt x="198" y="40"/>
                </a:lnTo>
                <a:lnTo>
                  <a:pt x="196" y="40"/>
                </a:lnTo>
                <a:lnTo>
                  <a:pt x="192" y="40"/>
                </a:lnTo>
                <a:lnTo>
                  <a:pt x="190" y="40"/>
                </a:lnTo>
                <a:lnTo>
                  <a:pt x="184" y="40"/>
                </a:lnTo>
                <a:lnTo>
                  <a:pt x="184" y="34"/>
                </a:lnTo>
                <a:lnTo>
                  <a:pt x="182" y="34"/>
                </a:lnTo>
                <a:lnTo>
                  <a:pt x="182" y="32"/>
                </a:lnTo>
                <a:lnTo>
                  <a:pt x="178" y="30"/>
                </a:lnTo>
                <a:lnTo>
                  <a:pt x="174" y="34"/>
                </a:lnTo>
                <a:lnTo>
                  <a:pt x="172" y="32"/>
                </a:lnTo>
                <a:lnTo>
                  <a:pt x="166" y="32"/>
                </a:lnTo>
                <a:lnTo>
                  <a:pt x="164" y="28"/>
                </a:lnTo>
                <a:lnTo>
                  <a:pt x="162" y="28"/>
                </a:lnTo>
                <a:lnTo>
                  <a:pt x="158" y="28"/>
                </a:lnTo>
                <a:lnTo>
                  <a:pt x="156" y="28"/>
                </a:lnTo>
                <a:lnTo>
                  <a:pt x="156" y="22"/>
                </a:lnTo>
                <a:lnTo>
                  <a:pt x="152" y="24"/>
                </a:lnTo>
                <a:lnTo>
                  <a:pt x="146" y="24"/>
                </a:lnTo>
                <a:lnTo>
                  <a:pt x="146" y="18"/>
                </a:lnTo>
                <a:lnTo>
                  <a:pt x="144" y="16"/>
                </a:lnTo>
                <a:lnTo>
                  <a:pt x="142" y="14"/>
                </a:lnTo>
                <a:lnTo>
                  <a:pt x="136" y="14"/>
                </a:lnTo>
                <a:lnTo>
                  <a:pt x="132" y="12"/>
                </a:lnTo>
                <a:lnTo>
                  <a:pt x="126" y="10"/>
                </a:lnTo>
                <a:lnTo>
                  <a:pt x="126" y="6"/>
                </a:lnTo>
                <a:lnTo>
                  <a:pt x="126" y="0"/>
                </a:lnTo>
                <a:lnTo>
                  <a:pt x="118" y="0"/>
                </a:lnTo>
                <a:lnTo>
                  <a:pt x="114" y="2"/>
                </a:lnTo>
                <a:lnTo>
                  <a:pt x="112" y="2"/>
                </a:lnTo>
                <a:lnTo>
                  <a:pt x="110" y="4"/>
                </a:lnTo>
                <a:lnTo>
                  <a:pt x="104" y="4"/>
                </a:lnTo>
                <a:lnTo>
                  <a:pt x="104" y="6"/>
                </a:lnTo>
                <a:lnTo>
                  <a:pt x="104" y="8"/>
                </a:lnTo>
                <a:lnTo>
                  <a:pt x="104" y="12"/>
                </a:lnTo>
                <a:lnTo>
                  <a:pt x="106" y="14"/>
                </a:lnTo>
                <a:lnTo>
                  <a:pt x="106" y="20"/>
                </a:lnTo>
                <a:lnTo>
                  <a:pt x="104" y="22"/>
                </a:lnTo>
                <a:lnTo>
                  <a:pt x="98" y="24"/>
                </a:lnTo>
                <a:lnTo>
                  <a:pt x="92" y="24"/>
                </a:lnTo>
                <a:lnTo>
                  <a:pt x="82" y="32"/>
                </a:lnTo>
                <a:lnTo>
                  <a:pt x="86" y="34"/>
                </a:lnTo>
                <a:lnTo>
                  <a:pt x="84" y="34"/>
                </a:lnTo>
                <a:lnTo>
                  <a:pt x="82" y="34"/>
                </a:lnTo>
                <a:lnTo>
                  <a:pt x="76" y="38"/>
                </a:lnTo>
                <a:lnTo>
                  <a:pt x="68" y="38"/>
                </a:lnTo>
                <a:lnTo>
                  <a:pt x="66" y="36"/>
                </a:lnTo>
                <a:lnTo>
                  <a:pt x="60" y="30"/>
                </a:lnTo>
                <a:lnTo>
                  <a:pt x="58" y="30"/>
                </a:lnTo>
                <a:lnTo>
                  <a:pt x="56" y="28"/>
                </a:lnTo>
                <a:lnTo>
                  <a:pt x="52" y="28"/>
                </a:lnTo>
                <a:lnTo>
                  <a:pt x="52" y="30"/>
                </a:lnTo>
                <a:lnTo>
                  <a:pt x="52" y="34"/>
                </a:lnTo>
                <a:lnTo>
                  <a:pt x="54" y="34"/>
                </a:lnTo>
                <a:lnTo>
                  <a:pt x="56" y="38"/>
                </a:lnTo>
                <a:lnTo>
                  <a:pt x="58" y="40"/>
                </a:lnTo>
                <a:lnTo>
                  <a:pt x="58" y="46"/>
                </a:lnTo>
                <a:lnTo>
                  <a:pt x="56" y="48"/>
                </a:lnTo>
                <a:lnTo>
                  <a:pt x="54" y="48"/>
                </a:lnTo>
                <a:lnTo>
                  <a:pt x="48" y="48"/>
                </a:lnTo>
                <a:lnTo>
                  <a:pt x="38" y="48"/>
                </a:lnTo>
                <a:lnTo>
                  <a:pt x="38" y="54"/>
                </a:lnTo>
                <a:lnTo>
                  <a:pt x="36" y="52"/>
                </a:lnTo>
                <a:lnTo>
                  <a:pt x="34" y="48"/>
                </a:lnTo>
                <a:lnTo>
                  <a:pt x="32" y="48"/>
                </a:lnTo>
                <a:lnTo>
                  <a:pt x="30" y="46"/>
                </a:lnTo>
                <a:lnTo>
                  <a:pt x="26" y="46"/>
                </a:lnTo>
                <a:lnTo>
                  <a:pt x="24" y="48"/>
                </a:lnTo>
                <a:lnTo>
                  <a:pt x="22" y="48"/>
                </a:lnTo>
                <a:lnTo>
                  <a:pt x="20" y="48"/>
                </a:lnTo>
                <a:lnTo>
                  <a:pt x="16" y="48"/>
                </a:lnTo>
                <a:lnTo>
                  <a:pt x="12" y="50"/>
                </a:lnTo>
                <a:lnTo>
                  <a:pt x="8" y="50"/>
                </a:lnTo>
                <a:lnTo>
                  <a:pt x="6" y="52"/>
                </a:lnTo>
                <a:lnTo>
                  <a:pt x="4" y="54"/>
                </a:lnTo>
                <a:lnTo>
                  <a:pt x="6" y="56"/>
                </a:lnTo>
                <a:lnTo>
                  <a:pt x="8" y="56"/>
                </a:lnTo>
                <a:lnTo>
                  <a:pt x="10" y="58"/>
                </a:lnTo>
                <a:lnTo>
                  <a:pt x="10" y="60"/>
                </a:lnTo>
                <a:lnTo>
                  <a:pt x="6" y="60"/>
                </a:lnTo>
                <a:lnTo>
                  <a:pt x="2" y="60"/>
                </a:lnTo>
                <a:lnTo>
                  <a:pt x="0" y="60"/>
                </a:lnTo>
                <a:lnTo>
                  <a:pt x="0" y="62"/>
                </a:lnTo>
                <a:lnTo>
                  <a:pt x="6" y="66"/>
                </a:lnTo>
                <a:lnTo>
                  <a:pt x="12" y="66"/>
                </a:lnTo>
                <a:lnTo>
                  <a:pt x="12" y="64"/>
                </a:lnTo>
                <a:lnTo>
                  <a:pt x="26" y="72"/>
                </a:lnTo>
                <a:lnTo>
                  <a:pt x="32" y="72"/>
                </a:lnTo>
                <a:lnTo>
                  <a:pt x="38" y="76"/>
                </a:lnTo>
                <a:lnTo>
                  <a:pt x="48" y="76"/>
                </a:lnTo>
                <a:lnTo>
                  <a:pt x="40" y="80"/>
                </a:lnTo>
                <a:lnTo>
                  <a:pt x="42" y="84"/>
                </a:lnTo>
                <a:lnTo>
                  <a:pt x="44" y="86"/>
                </a:lnTo>
                <a:lnTo>
                  <a:pt x="46" y="92"/>
                </a:lnTo>
                <a:lnTo>
                  <a:pt x="52" y="96"/>
                </a:lnTo>
                <a:lnTo>
                  <a:pt x="58" y="96"/>
                </a:lnTo>
                <a:lnTo>
                  <a:pt x="58" y="106"/>
                </a:lnTo>
                <a:lnTo>
                  <a:pt x="62" y="114"/>
                </a:lnTo>
                <a:lnTo>
                  <a:pt x="66" y="124"/>
                </a:lnTo>
                <a:lnTo>
                  <a:pt x="58" y="114"/>
                </a:lnTo>
                <a:lnTo>
                  <a:pt x="58" y="118"/>
                </a:lnTo>
                <a:lnTo>
                  <a:pt x="56" y="120"/>
                </a:lnTo>
                <a:lnTo>
                  <a:pt x="56" y="132"/>
                </a:lnTo>
                <a:lnTo>
                  <a:pt x="54" y="134"/>
                </a:lnTo>
                <a:lnTo>
                  <a:pt x="52" y="144"/>
                </a:lnTo>
                <a:lnTo>
                  <a:pt x="52" y="146"/>
                </a:lnTo>
                <a:lnTo>
                  <a:pt x="50" y="150"/>
                </a:lnTo>
                <a:lnTo>
                  <a:pt x="50" y="152"/>
                </a:lnTo>
                <a:lnTo>
                  <a:pt x="48" y="152"/>
                </a:lnTo>
                <a:lnTo>
                  <a:pt x="48" y="154"/>
                </a:lnTo>
                <a:lnTo>
                  <a:pt x="46" y="156"/>
                </a:lnTo>
                <a:lnTo>
                  <a:pt x="44" y="158"/>
                </a:lnTo>
                <a:lnTo>
                  <a:pt x="46" y="160"/>
                </a:lnTo>
                <a:lnTo>
                  <a:pt x="46" y="158"/>
                </a:lnTo>
                <a:lnTo>
                  <a:pt x="48" y="158"/>
                </a:lnTo>
                <a:lnTo>
                  <a:pt x="52" y="160"/>
                </a:lnTo>
                <a:lnTo>
                  <a:pt x="52" y="162"/>
                </a:lnTo>
                <a:lnTo>
                  <a:pt x="50" y="164"/>
                </a:lnTo>
                <a:lnTo>
                  <a:pt x="60" y="164"/>
                </a:lnTo>
                <a:lnTo>
                  <a:pt x="64" y="168"/>
                </a:lnTo>
                <a:lnTo>
                  <a:pt x="66" y="166"/>
                </a:lnTo>
                <a:lnTo>
                  <a:pt x="68" y="166"/>
                </a:lnTo>
                <a:lnTo>
                  <a:pt x="72" y="170"/>
                </a:lnTo>
                <a:lnTo>
                  <a:pt x="78" y="170"/>
                </a:lnTo>
                <a:lnTo>
                  <a:pt x="78" y="172"/>
                </a:lnTo>
                <a:lnTo>
                  <a:pt x="84" y="172"/>
                </a:lnTo>
                <a:lnTo>
                  <a:pt x="84" y="168"/>
                </a:lnTo>
                <a:lnTo>
                  <a:pt x="86" y="166"/>
                </a:lnTo>
                <a:lnTo>
                  <a:pt x="90" y="166"/>
                </a:lnTo>
                <a:lnTo>
                  <a:pt x="92" y="168"/>
                </a:lnTo>
                <a:lnTo>
                  <a:pt x="92" y="170"/>
                </a:lnTo>
                <a:lnTo>
                  <a:pt x="96" y="170"/>
                </a:lnTo>
                <a:lnTo>
                  <a:pt x="96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6"/>
                </a:lnTo>
                <a:lnTo>
                  <a:pt x="112" y="176"/>
                </a:lnTo>
                <a:lnTo>
                  <a:pt x="112" y="178"/>
                </a:lnTo>
                <a:lnTo>
                  <a:pt x="118" y="178"/>
                </a:lnTo>
                <a:lnTo>
                  <a:pt x="118" y="176"/>
                </a:lnTo>
                <a:lnTo>
                  <a:pt x="118" y="174"/>
                </a:lnTo>
                <a:lnTo>
                  <a:pt x="122" y="174"/>
                </a:lnTo>
                <a:lnTo>
                  <a:pt x="122" y="170"/>
                </a:lnTo>
                <a:lnTo>
                  <a:pt x="126" y="164"/>
                </a:lnTo>
                <a:lnTo>
                  <a:pt x="130" y="160"/>
                </a:lnTo>
                <a:lnTo>
                  <a:pt x="132" y="158"/>
                </a:lnTo>
                <a:lnTo>
                  <a:pt x="134" y="156"/>
                </a:lnTo>
                <a:lnTo>
                  <a:pt x="138" y="154"/>
                </a:lnTo>
                <a:lnTo>
                  <a:pt x="140" y="152"/>
                </a:lnTo>
                <a:lnTo>
                  <a:pt x="144" y="152"/>
                </a:lnTo>
                <a:lnTo>
                  <a:pt x="146" y="154"/>
                </a:lnTo>
                <a:lnTo>
                  <a:pt x="150" y="154"/>
                </a:lnTo>
                <a:lnTo>
                  <a:pt x="152" y="156"/>
                </a:lnTo>
                <a:lnTo>
                  <a:pt x="162" y="156"/>
                </a:lnTo>
                <a:lnTo>
                  <a:pt x="166" y="160"/>
                </a:lnTo>
                <a:lnTo>
                  <a:pt x="166" y="162"/>
                </a:lnTo>
                <a:lnTo>
                  <a:pt x="170" y="162"/>
                </a:lnTo>
                <a:lnTo>
                  <a:pt x="172" y="164"/>
                </a:lnTo>
                <a:lnTo>
                  <a:pt x="178" y="164"/>
                </a:lnTo>
                <a:lnTo>
                  <a:pt x="182" y="162"/>
                </a:lnTo>
                <a:lnTo>
                  <a:pt x="184" y="160"/>
                </a:lnTo>
                <a:lnTo>
                  <a:pt x="186" y="154"/>
                </a:lnTo>
                <a:lnTo>
                  <a:pt x="192" y="150"/>
                </a:lnTo>
                <a:lnTo>
                  <a:pt x="196" y="150"/>
                </a:lnTo>
                <a:lnTo>
                  <a:pt x="196" y="148"/>
                </a:lnTo>
                <a:lnTo>
                  <a:pt x="200" y="144"/>
                </a:lnTo>
                <a:lnTo>
                  <a:pt x="200" y="142"/>
                </a:lnTo>
                <a:lnTo>
                  <a:pt x="198" y="140"/>
                </a:lnTo>
                <a:lnTo>
                  <a:pt x="192" y="140"/>
                </a:lnTo>
                <a:lnTo>
                  <a:pt x="188" y="138"/>
                </a:lnTo>
                <a:lnTo>
                  <a:pt x="186" y="136"/>
                </a:lnTo>
                <a:lnTo>
                  <a:pt x="186" y="134"/>
                </a:lnTo>
                <a:lnTo>
                  <a:pt x="188" y="132"/>
                </a:lnTo>
                <a:lnTo>
                  <a:pt x="190" y="130"/>
                </a:lnTo>
                <a:lnTo>
                  <a:pt x="190" y="126"/>
                </a:lnTo>
                <a:lnTo>
                  <a:pt x="188" y="126"/>
                </a:lnTo>
                <a:lnTo>
                  <a:pt x="184" y="126"/>
                </a:lnTo>
                <a:lnTo>
                  <a:pt x="182" y="120"/>
                </a:lnTo>
                <a:lnTo>
                  <a:pt x="188" y="120"/>
                </a:lnTo>
                <a:lnTo>
                  <a:pt x="192" y="116"/>
                </a:lnTo>
                <a:lnTo>
                  <a:pt x="192" y="114"/>
                </a:lnTo>
                <a:lnTo>
                  <a:pt x="186" y="108"/>
                </a:lnTo>
                <a:lnTo>
                  <a:pt x="188" y="106"/>
                </a:lnTo>
                <a:lnTo>
                  <a:pt x="190" y="106"/>
                </a:lnTo>
                <a:lnTo>
                  <a:pt x="190" y="104"/>
                </a:lnTo>
                <a:lnTo>
                  <a:pt x="186" y="100"/>
                </a:lnTo>
                <a:lnTo>
                  <a:pt x="188" y="94"/>
                </a:lnTo>
                <a:lnTo>
                  <a:pt x="186" y="94"/>
                </a:lnTo>
                <a:lnTo>
                  <a:pt x="182" y="94"/>
                </a:lnTo>
                <a:lnTo>
                  <a:pt x="176" y="100"/>
                </a:lnTo>
                <a:lnTo>
                  <a:pt x="174" y="100"/>
                </a:lnTo>
                <a:lnTo>
                  <a:pt x="174" y="98"/>
                </a:lnTo>
                <a:lnTo>
                  <a:pt x="176" y="96"/>
                </a:lnTo>
                <a:lnTo>
                  <a:pt x="174" y="94"/>
                </a:lnTo>
                <a:lnTo>
                  <a:pt x="178" y="92"/>
                </a:lnTo>
                <a:lnTo>
                  <a:pt x="178" y="88"/>
                </a:lnTo>
                <a:lnTo>
                  <a:pt x="182" y="86"/>
                </a:lnTo>
                <a:lnTo>
                  <a:pt x="182" y="82"/>
                </a:lnTo>
                <a:lnTo>
                  <a:pt x="186" y="82"/>
                </a:lnTo>
                <a:lnTo>
                  <a:pt x="188" y="80"/>
                </a:lnTo>
                <a:lnTo>
                  <a:pt x="190" y="78"/>
                </a:lnTo>
                <a:lnTo>
                  <a:pt x="192" y="76"/>
                </a:lnTo>
                <a:lnTo>
                  <a:pt x="192" y="74"/>
                </a:lnTo>
                <a:lnTo>
                  <a:pt x="198" y="76"/>
                </a:lnTo>
                <a:lnTo>
                  <a:pt x="198" y="72"/>
                </a:lnTo>
                <a:lnTo>
                  <a:pt x="198" y="60"/>
                </a:lnTo>
                <a:lnTo>
                  <a:pt x="200" y="58"/>
                </a:lnTo>
                <a:lnTo>
                  <a:pt x="202" y="56"/>
                </a:lnTo>
                <a:lnTo>
                  <a:pt x="204" y="54"/>
                </a:lnTo>
                <a:lnTo>
                  <a:pt x="204" y="50"/>
                </a:lnTo>
                <a:lnTo>
                  <a:pt x="208" y="46"/>
                </a:lnTo>
                <a:lnTo>
                  <a:pt x="210" y="42"/>
                </a:lnTo>
                <a:lnTo>
                  <a:pt x="204" y="40"/>
                </a:lnTo>
                <a:lnTo>
                  <a:pt x="198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Denmark"/>
          <p:cNvSpPr>
            <a:spLocks noEditPoints="1"/>
          </p:cNvSpPr>
          <p:nvPr/>
        </p:nvSpPr>
        <p:spPr bwMode="gray">
          <a:xfrm>
            <a:off x="3377444" y="1780505"/>
            <a:ext cx="794061" cy="671035"/>
          </a:xfrm>
          <a:custGeom>
            <a:avLst/>
            <a:gdLst>
              <a:gd name="T0" fmla="*/ 2147483647 w 71"/>
              <a:gd name="T1" fmla="*/ 2147483647 h 60"/>
              <a:gd name="T2" fmla="*/ 2147483647 w 71"/>
              <a:gd name="T3" fmla="*/ 2147483647 h 60"/>
              <a:gd name="T4" fmla="*/ 2147483647 w 71"/>
              <a:gd name="T5" fmla="*/ 2147483647 h 60"/>
              <a:gd name="T6" fmla="*/ 2147483647 w 71"/>
              <a:gd name="T7" fmla="*/ 2147483647 h 60"/>
              <a:gd name="T8" fmla="*/ 2147483647 w 71"/>
              <a:gd name="T9" fmla="*/ 2147483647 h 60"/>
              <a:gd name="T10" fmla="*/ 2147483647 w 71"/>
              <a:gd name="T11" fmla="*/ 2147483647 h 60"/>
              <a:gd name="T12" fmla="*/ 2147483647 w 71"/>
              <a:gd name="T13" fmla="*/ 2147483647 h 60"/>
              <a:gd name="T14" fmla="*/ 2147483647 w 71"/>
              <a:gd name="T15" fmla="*/ 2147483647 h 60"/>
              <a:gd name="T16" fmla="*/ 2147483647 w 71"/>
              <a:gd name="T17" fmla="*/ 2147483647 h 60"/>
              <a:gd name="T18" fmla="*/ 2147483647 w 71"/>
              <a:gd name="T19" fmla="*/ 2147483647 h 60"/>
              <a:gd name="T20" fmla="*/ 2147483647 w 71"/>
              <a:gd name="T21" fmla="*/ 2147483647 h 60"/>
              <a:gd name="T22" fmla="*/ 2147483647 w 71"/>
              <a:gd name="T23" fmla="*/ 2147483647 h 60"/>
              <a:gd name="T24" fmla="*/ 2147483647 w 71"/>
              <a:gd name="T25" fmla="*/ 2147483647 h 60"/>
              <a:gd name="T26" fmla="*/ 2147483647 w 71"/>
              <a:gd name="T27" fmla="*/ 2147483647 h 60"/>
              <a:gd name="T28" fmla="*/ 2147483647 w 71"/>
              <a:gd name="T29" fmla="*/ 2147483647 h 60"/>
              <a:gd name="T30" fmla="*/ 2147483647 w 71"/>
              <a:gd name="T31" fmla="*/ 2147483647 h 60"/>
              <a:gd name="T32" fmla="*/ 2147483647 w 71"/>
              <a:gd name="T33" fmla="*/ 2147483647 h 60"/>
              <a:gd name="T34" fmla="*/ 2147483647 w 71"/>
              <a:gd name="T35" fmla="*/ 2147483647 h 60"/>
              <a:gd name="T36" fmla="*/ 2147483647 w 71"/>
              <a:gd name="T37" fmla="*/ 2147483647 h 60"/>
              <a:gd name="T38" fmla="*/ 2147483647 w 71"/>
              <a:gd name="T39" fmla="*/ 2147483647 h 60"/>
              <a:gd name="T40" fmla="*/ 2147483647 w 71"/>
              <a:gd name="T41" fmla="*/ 2147483647 h 60"/>
              <a:gd name="T42" fmla="*/ 2147483647 w 71"/>
              <a:gd name="T43" fmla="*/ 2147483647 h 60"/>
              <a:gd name="T44" fmla="*/ 2147483647 w 71"/>
              <a:gd name="T45" fmla="*/ 2147483647 h 60"/>
              <a:gd name="T46" fmla="*/ 2147483647 w 71"/>
              <a:gd name="T47" fmla="*/ 2147483647 h 60"/>
              <a:gd name="T48" fmla="*/ 2147483647 w 71"/>
              <a:gd name="T49" fmla="*/ 2147483647 h 60"/>
              <a:gd name="T50" fmla="*/ 2147483647 w 71"/>
              <a:gd name="T51" fmla="*/ 2147483647 h 60"/>
              <a:gd name="T52" fmla="*/ 2147483647 w 71"/>
              <a:gd name="T53" fmla="*/ 2147483647 h 60"/>
              <a:gd name="T54" fmla="*/ 2147483647 w 71"/>
              <a:gd name="T55" fmla="*/ 2147483647 h 60"/>
              <a:gd name="T56" fmla="*/ 2147483647 w 71"/>
              <a:gd name="T57" fmla="*/ 2147483647 h 60"/>
              <a:gd name="T58" fmla="*/ 2147483647 w 71"/>
              <a:gd name="T59" fmla="*/ 2147483647 h 60"/>
              <a:gd name="T60" fmla="*/ 2147483647 w 71"/>
              <a:gd name="T61" fmla="*/ 2147483647 h 60"/>
              <a:gd name="T62" fmla="*/ 2147483647 w 71"/>
              <a:gd name="T63" fmla="*/ 0 h 60"/>
              <a:gd name="T64" fmla="*/ 2147483647 w 71"/>
              <a:gd name="T65" fmla="*/ 2147483647 h 60"/>
              <a:gd name="T66" fmla="*/ 2147483647 w 71"/>
              <a:gd name="T67" fmla="*/ 2147483647 h 60"/>
              <a:gd name="T68" fmla="*/ 2147483647 w 71"/>
              <a:gd name="T69" fmla="*/ 2147483647 h 60"/>
              <a:gd name="T70" fmla="*/ 2147483647 w 71"/>
              <a:gd name="T71" fmla="*/ 2147483647 h 60"/>
              <a:gd name="T72" fmla="*/ 2147483647 w 71"/>
              <a:gd name="T73" fmla="*/ 2147483647 h 60"/>
              <a:gd name="T74" fmla="*/ 2147483647 w 71"/>
              <a:gd name="T75" fmla="*/ 2147483647 h 60"/>
              <a:gd name="T76" fmla="*/ 2147483647 w 71"/>
              <a:gd name="T77" fmla="*/ 2147483647 h 60"/>
              <a:gd name="T78" fmla="*/ 2147483647 w 71"/>
              <a:gd name="T79" fmla="*/ 2147483647 h 60"/>
              <a:gd name="T80" fmla="*/ 2147483647 w 71"/>
              <a:gd name="T81" fmla="*/ 2147483647 h 60"/>
              <a:gd name="T82" fmla="*/ 0 w 71"/>
              <a:gd name="T83" fmla="*/ 2147483647 h 60"/>
              <a:gd name="T84" fmla="*/ 0 w 71"/>
              <a:gd name="T85" fmla="*/ 2147483647 h 60"/>
              <a:gd name="T86" fmla="*/ 2147483647 w 71"/>
              <a:gd name="T87" fmla="*/ 2147483647 h 60"/>
              <a:gd name="T88" fmla="*/ 2147483647 w 71"/>
              <a:gd name="T89" fmla="*/ 2147483647 h 60"/>
              <a:gd name="T90" fmla="*/ 2147483647 w 71"/>
              <a:gd name="T91" fmla="*/ 2147483647 h 60"/>
              <a:gd name="T92" fmla="*/ 2147483647 w 71"/>
              <a:gd name="T93" fmla="*/ 2147483647 h 60"/>
              <a:gd name="T94" fmla="*/ 2147483647 w 71"/>
              <a:gd name="T95" fmla="*/ 2147483647 h 60"/>
              <a:gd name="T96" fmla="*/ 2147483647 w 71"/>
              <a:gd name="T97" fmla="*/ 2147483647 h 60"/>
              <a:gd name="T98" fmla="*/ 2147483647 w 71"/>
              <a:gd name="T99" fmla="*/ 2147483647 h 60"/>
              <a:gd name="T100" fmla="*/ 2147483647 w 71"/>
              <a:gd name="T101" fmla="*/ 2147483647 h 60"/>
              <a:gd name="T102" fmla="*/ 2147483647 w 71"/>
              <a:gd name="T103" fmla="*/ 2147483647 h 60"/>
              <a:gd name="T104" fmla="*/ 2147483647 w 71"/>
              <a:gd name="T105" fmla="*/ 2147483647 h 60"/>
              <a:gd name="T106" fmla="*/ 2147483647 w 71"/>
              <a:gd name="T107" fmla="*/ 2147483647 h 60"/>
              <a:gd name="T108" fmla="*/ 2147483647 w 71"/>
              <a:gd name="T109" fmla="*/ 2147483647 h 60"/>
              <a:gd name="T110" fmla="*/ 2147483647 w 71"/>
              <a:gd name="T111" fmla="*/ 2147483647 h 60"/>
              <a:gd name="T112" fmla="*/ 2147483647 w 71"/>
              <a:gd name="T113" fmla="*/ 2147483647 h 60"/>
              <a:gd name="T114" fmla="*/ 2147483647 w 71"/>
              <a:gd name="T115" fmla="*/ 2147483647 h 60"/>
              <a:gd name="T116" fmla="*/ 2147483647 w 71"/>
              <a:gd name="T117" fmla="*/ 2147483647 h 60"/>
              <a:gd name="T118" fmla="*/ 2147483647 w 71"/>
              <a:gd name="T119" fmla="*/ 2147483647 h 60"/>
              <a:gd name="T120" fmla="*/ 2147483647 w 71"/>
              <a:gd name="T121" fmla="*/ 2147483647 h 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1"/>
              <a:gd name="T184" fmla="*/ 0 h 60"/>
              <a:gd name="T185" fmla="*/ 71 w 71"/>
              <a:gd name="T186" fmla="*/ 60 h 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1" h="60">
                <a:moveTo>
                  <a:pt x="62" y="48"/>
                </a:moveTo>
                <a:lnTo>
                  <a:pt x="67" y="46"/>
                </a:lnTo>
                <a:lnTo>
                  <a:pt x="69" y="46"/>
                </a:lnTo>
                <a:lnTo>
                  <a:pt x="69" y="43"/>
                </a:lnTo>
                <a:lnTo>
                  <a:pt x="67" y="43"/>
                </a:lnTo>
                <a:lnTo>
                  <a:pt x="62" y="41"/>
                </a:lnTo>
                <a:lnTo>
                  <a:pt x="62" y="38"/>
                </a:lnTo>
                <a:lnTo>
                  <a:pt x="64" y="38"/>
                </a:lnTo>
                <a:lnTo>
                  <a:pt x="64" y="36"/>
                </a:lnTo>
                <a:lnTo>
                  <a:pt x="67" y="34"/>
                </a:lnTo>
                <a:lnTo>
                  <a:pt x="67" y="29"/>
                </a:lnTo>
                <a:lnTo>
                  <a:pt x="64" y="29"/>
                </a:lnTo>
                <a:lnTo>
                  <a:pt x="62" y="29"/>
                </a:lnTo>
                <a:lnTo>
                  <a:pt x="60" y="31"/>
                </a:lnTo>
                <a:lnTo>
                  <a:pt x="60" y="34"/>
                </a:lnTo>
                <a:lnTo>
                  <a:pt x="57" y="36"/>
                </a:lnTo>
                <a:lnTo>
                  <a:pt x="57" y="34"/>
                </a:lnTo>
                <a:lnTo>
                  <a:pt x="55" y="31"/>
                </a:lnTo>
                <a:lnTo>
                  <a:pt x="52" y="34"/>
                </a:lnTo>
                <a:lnTo>
                  <a:pt x="45" y="38"/>
                </a:lnTo>
                <a:lnTo>
                  <a:pt x="48" y="38"/>
                </a:lnTo>
                <a:lnTo>
                  <a:pt x="50" y="41"/>
                </a:lnTo>
                <a:lnTo>
                  <a:pt x="50" y="43"/>
                </a:lnTo>
                <a:lnTo>
                  <a:pt x="50" y="46"/>
                </a:lnTo>
                <a:lnTo>
                  <a:pt x="50" y="48"/>
                </a:lnTo>
                <a:lnTo>
                  <a:pt x="48" y="48"/>
                </a:lnTo>
                <a:lnTo>
                  <a:pt x="50" y="48"/>
                </a:lnTo>
                <a:lnTo>
                  <a:pt x="50" y="50"/>
                </a:lnTo>
                <a:lnTo>
                  <a:pt x="55" y="50"/>
                </a:lnTo>
                <a:lnTo>
                  <a:pt x="55" y="48"/>
                </a:lnTo>
                <a:lnTo>
                  <a:pt x="57" y="48"/>
                </a:lnTo>
                <a:lnTo>
                  <a:pt x="57" y="50"/>
                </a:lnTo>
                <a:lnTo>
                  <a:pt x="60" y="53"/>
                </a:lnTo>
                <a:lnTo>
                  <a:pt x="60" y="55"/>
                </a:lnTo>
                <a:lnTo>
                  <a:pt x="62" y="55"/>
                </a:lnTo>
                <a:lnTo>
                  <a:pt x="62" y="53"/>
                </a:lnTo>
                <a:lnTo>
                  <a:pt x="62" y="48"/>
                </a:lnTo>
                <a:close/>
                <a:moveTo>
                  <a:pt x="71" y="53"/>
                </a:moveTo>
                <a:lnTo>
                  <a:pt x="62" y="55"/>
                </a:lnTo>
                <a:lnTo>
                  <a:pt x="60" y="58"/>
                </a:lnTo>
                <a:lnTo>
                  <a:pt x="57" y="58"/>
                </a:lnTo>
                <a:lnTo>
                  <a:pt x="57" y="55"/>
                </a:lnTo>
                <a:lnTo>
                  <a:pt x="55" y="55"/>
                </a:lnTo>
                <a:lnTo>
                  <a:pt x="50" y="53"/>
                </a:lnTo>
                <a:lnTo>
                  <a:pt x="45" y="53"/>
                </a:lnTo>
                <a:lnTo>
                  <a:pt x="45" y="58"/>
                </a:lnTo>
                <a:lnTo>
                  <a:pt x="50" y="58"/>
                </a:lnTo>
                <a:lnTo>
                  <a:pt x="52" y="58"/>
                </a:lnTo>
                <a:lnTo>
                  <a:pt x="55" y="60"/>
                </a:lnTo>
                <a:lnTo>
                  <a:pt x="57" y="60"/>
                </a:lnTo>
                <a:lnTo>
                  <a:pt x="60" y="60"/>
                </a:lnTo>
                <a:lnTo>
                  <a:pt x="62" y="60"/>
                </a:lnTo>
                <a:lnTo>
                  <a:pt x="69" y="58"/>
                </a:lnTo>
                <a:lnTo>
                  <a:pt x="71" y="58"/>
                </a:lnTo>
                <a:lnTo>
                  <a:pt x="71" y="53"/>
                </a:lnTo>
                <a:close/>
                <a:moveTo>
                  <a:pt x="31" y="12"/>
                </a:moveTo>
                <a:lnTo>
                  <a:pt x="36" y="7"/>
                </a:lnTo>
                <a:lnTo>
                  <a:pt x="36" y="3"/>
                </a:lnTo>
                <a:lnTo>
                  <a:pt x="36" y="0"/>
                </a:lnTo>
                <a:lnTo>
                  <a:pt x="26" y="0"/>
                </a:lnTo>
                <a:lnTo>
                  <a:pt x="26" y="3"/>
                </a:lnTo>
                <a:lnTo>
                  <a:pt x="21" y="7"/>
                </a:lnTo>
                <a:lnTo>
                  <a:pt x="21" y="10"/>
                </a:lnTo>
                <a:lnTo>
                  <a:pt x="19" y="10"/>
                </a:lnTo>
                <a:lnTo>
                  <a:pt x="19" y="19"/>
                </a:lnTo>
                <a:lnTo>
                  <a:pt x="14" y="14"/>
                </a:lnTo>
                <a:lnTo>
                  <a:pt x="12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5" y="14"/>
                </a:lnTo>
                <a:lnTo>
                  <a:pt x="7" y="14"/>
                </a:lnTo>
                <a:lnTo>
                  <a:pt x="12" y="19"/>
                </a:lnTo>
                <a:lnTo>
                  <a:pt x="12" y="22"/>
                </a:lnTo>
                <a:lnTo>
                  <a:pt x="5" y="19"/>
                </a:lnTo>
                <a:lnTo>
                  <a:pt x="2" y="24"/>
                </a:lnTo>
                <a:lnTo>
                  <a:pt x="0" y="24"/>
                </a:lnTo>
                <a:lnTo>
                  <a:pt x="0" y="29"/>
                </a:lnTo>
                <a:lnTo>
                  <a:pt x="0" y="31"/>
                </a:lnTo>
                <a:lnTo>
                  <a:pt x="5" y="34"/>
                </a:lnTo>
                <a:lnTo>
                  <a:pt x="7" y="34"/>
                </a:lnTo>
                <a:lnTo>
                  <a:pt x="2" y="38"/>
                </a:lnTo>
                <a:lnTo>
                  <a:pt x="2" y="41"/>
                </a:lnTo>
                <a:lnTo>
                  <a:pt x="5" y="43"/>
                </a:lnTo>
                <a:lnTo>
                  <a:pt x="7" y="43"/>
                </a:lnTo>
                <a:lnTo>
                  <a:pt x="7" y="48"/>
                </a:lnTo>
                <a:lnTo>
                  <a:pt x="5" y="53"/>
                </a:lnTo>
                <a:lnTo>
                  <a:pt x="7" y="53"/>
                </a:lnTo>
                <a:lnTo>
                  <a:pt x="17" y="53"/>
                </a:lnTo>
                <a:lnTo>
                  <a:pt x="17" y="55"/>
                </a:lnTo>
                <a:lnTo>
                  <a:pt x="24" y="55"/>
                </a:lnTo>
                <a:lnTo>
                  <a:pt x="26" y="58"/>
                </a:lnTo>
                <a:lnTo>
                  <a:pt x="26" y="55"/>
                </a:lnTo>
                <a:lnTo>
                  <a:pt x="24" y="53"/>
                </a:lnTo>
                <a:lnTo>
                  <a:pt x="24" y="48"/>
                </a:lnTo>
                <a:lnTo>
                  <a:pt x="26" y="43"/>
                </a:lnTo>
                <a:lnTo>
                  <a:pt x="24" y="41"/>
                </a:lnTo>
                <a:lnTo>
                  <a:pt x="24" y="38"/>
                </a:lnTo>
                <a:lnTo>
                  <a:pt x="21" y="38"/>
                </a:lnTo>
                <a:lnTo>
                  <a:pt x="24" y="38"/>
                </a:lnTo>
                <a:lnTo>
                  <a:pt x="31" y="34"/>
                </a:lnTo>
                <a:lnTo>
                  <a:pt x="33" y="26"/>
                </a:lnTo>
                <a:lnTo>
                  <a:pt x="38" y="26"/>
                </a:lnTo>
                <a:lnTo>
                  <a:pt x="41" y="19"/>
                </a:lnTo>
                <a:lnTo>
                  <a:pt x="31" y="19"/>
                </a:lnTo>
                <a:lnTo>
                  <a:pt x="31" y="12"/>
                </a:lnTo>
                <a:close/>
                <a:moveTo>
                  <a:pt x="29" y="38"/>
                </a:moveTo>
                <a:lnTo>
                  <a:pt x="31" y="48"/>
                </a:lnTo>
                <a:lnTo>
                  <a:pt x="36" y="53"/>
                </a:lnTo>
                <a:lnTo>
                  <a:pt x="38" y="46"/>
                </a:lnTo>
                <a:lnTo>
                  <a:pt x="33" y="41"/>
                </a:lnTo>
                <a:lnTo>
                  <a:pt x="29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Czech Republic"/>
          <p:cNvSpPr>
            <a:spLocks/>
          </p:cNvSpPr>
          <p:nvPr/>
        </p:nvSpPr>
        <p:spPr bwMode="gray">
          <a:xfrm>
            <a:off x="4067944" y="3212046"/>
            <a:ext cx="1196682" cy="548015"/>
          </a:xfrm>
          <a:custGeom>
            <a:avLst/>
            <a:gdLst>
              <a:gd name="T0" fmla="*/ 2147483647 w 420"/>
              <a:gd name="T1" fmla="*/ 2147483647 h 192"/>
              <a:gd name="T2" fmla="*/ 2147483647 w 420"/>
              <a:gd name="T3" fmla="*/ 2147483647 h 192"/>
              <a:gd name="T4" fmla="*/ 2147483647 w 420"/>
              <a:gd name="T5" fmla="*/ 2147483647 h 192"/>
              <a:gd name="T6" fmla="*/ 2147483647 w 420"/>
              <a:gd name="T7" fmla="*/ 2147483647 h 192"/>
              <a:gd name="T8" fmla="*/ 2147483647 w 420"/>
              <a:gd name="T9" fmla="*/ 2147483647 h 192"/>
              <a:gd name="T10" fmla="*/ 2147483647 w 420"/>
              <a:gd name="T11" fmla="*/ 2147483647 h 192"/>
              <a:gd name="T12" fmla="*/ 2147483647 w 420"/>
              <a:gd name="T13" fmla="*/ 2147483647 h 192"/>
              <a:gd name="T14" fmla="*/ 2147483647 w 420"/>
              <a:gd name="T15" fmla="*/ 2147483647 h 192"/>
              <a:gd name="T16" fmla="*/ 2147483647 w 420"/>
              <a:gd name="T17" fmla="*/ 2147483647 h 192"/>
              <a:gd name="T18" fmla="*/ 2147483647 w 420"/>
              <a:gd name="T19" fmla="*/ 2147483647 h 192"/>
              <a:gd name="T20" fmla="*/ 2147483647 w 420"/>
              <a:gd name="T21" fmla="*/ 2147483647 h 192"/>
              <a:gd name="T22" fmla="*/ 2147483647 w 420"/>
              <a:gd name="T23" fmla="*/ 2147483647 h 192"/>
              <a:gd name="T24" fmla="*/ 2147483647 w 420"/>
              <a:gd name="T25" fmla="*/ 2147483647 h 192"/>
              <a:gd name="T26" fmla="*/ 2147483647 w 420"/>
              <a:gd name="T27" fmla="*/ 2147483647 h 192"/>
              <a:gd name="T28" fmla="*/ 2147483647 w 420"/>
              <a:gd name="T29" fmla="*/ 0 h 192"/>
              <a:gd name="T30" fmla="*/ 2147483647 w 420"/>
              <a:gd name="T31" fmla="*/ 2147483647 h 192"/>
              <a:gd name="T32" fmla="*/ 2147483647 w 420"/>
              <a:gd name="T33" fmla="*/ 0 h 192"/>
              <a:gd name="T34" fmla="*/ 2147483647 w 420"/>
              <a:gd name="T35" fmla="*/ 2147483647 h 192"/>
              <a:gd name="T36" fmla="*/ 2147483647 w 420"/>
              <a:gd name="T37" fmla="*/ 2147483647 h 192"/>
              <a:gd name="T38" fmla="*/ 2147483647 w 420"/>
              <a:gd name="T39" fmla="*/ 2147483647 h 192"/>
              <a:gd name="T40" fmla="*/ 2147483647 w 420"/>
              <a:gd name="T41" fmla="*/ 2147483647 h 192"/>
              <a:gd name="T42" fmla="*/ 2147483647 w 420"/>
              <a:gd name="T43" fmla="*/ 2147483647 h 192"/>
              <a:gd name="T44" fmla="*/ 2147483647 w 420"/>
              <a:gd name="T45" fmla="*/ 2147483647 h 192"/>
              <a:gd name="T46" fmla="*/ 2147483647 w 420"/>
              <a:gd name="T47" fmla="*/ 2147483647 h 192"/>
              <a:gd name="T48" fmla="*/ 2147483647 w 420"/>
              <a:gd name="T49" fmla="*/ 2147483647 h 192"/>
              <a:gd name="T50" fmla="*/ 2147483647 w 420"/>
              <a:gd name="T51" fmla="*/ 2147483647 h 192"/>
              <a:gd name="T52" fmla="*/ 0 w 420"/>
              <a:gd name="T53" fmla="*/ 2147483647 h 192"/>
              <a:gd name="T54" fmla="*/ 2147483647 w 420"/>
              <a:gd name="T55" fmla="*/ 2147483647 h 192"/>
              <a:gd name="T56" fmla="*/ 2147483647 w 420"/>
              <a:gd name="T57" fmla="*/ 2147483647 h 192"/>
              <a:gd name="T58" fmla="*/ 2147483647 w 420"/>
              <a:gd name="T59" fmla="*/ 2147483647 h 192"/>
              <a:gd name="T60" fmla="*/ 2147483647 w 420"/>
              <a:gd name="T61" fmla="*/ 2147483647 h 192"/>
              <a:gd name="T62" fmla="*/ 2147483647 w 420"/>
              <a:gd name="T63" fmla="*/ 2147483647 h 192"/>
              <a:gd name="T64" fmla="*/ 2147483647 w 420"/>
              <a:gd name="T65" fmla="*/ 2147483647 h 192"/>
              <a:gd name="T66" fmla="*/ 2147483647 w 420"/>
              <a:gd name="T67" fmla="*/ 2147483647 h 192"/>
              <a:gd name="T68" fmla="*/ 2147483647 w 420"/>
              <a:gd name="T69" fmla="*/ 2147483647 h 192"/>
              <a:gd name="T70" fmla="*/ 2147483647 w 420"/>
              <a:gd name="T71" fmla="*/ 2147483647 h 192"/>
              <a:gd name="T72" fmla="*/ 2147483647 w 420"/>
              <a:gd name="T73" fmla="*/ 2147483647 h 192"/>
              <a:gd name="T74" fmla="*/ 2147483647 w 420"/>
              <a:gd name="T75" fmla="*/ 2147483647 h 192"/>
              <a:gd name="T76" fmla="*/ 2147483647 w 420"/>
              <a:gd name="T77" fmla="*/ 2147483647 h 192"/>
              <a:gd name="T78" fmla="*/ 2147483647 w 420"/>
              <a:gd name="T79" fmla="*/ 2147483647 h 192"/>
              <a:gd name="T80" fmla="*/ 2147483647 w 420"/>
              <a:gd name="T81" fmla="*/ 2147483647 h 192"/>
              <a:gd name="T82" fmla="*/ 2147483647 w 420"/>
              <a:gd name="T83" fmla="*/ 2147483647 h 192"/>
              <a:gd name="T84" fmla="*/ 2147483647 w 420"/>
              <a:gd name="T85" fmla="*/ 2147483647 h 192"/>
              <a:gd name="T86" fmla="*/ 2147483647 w 420"/>
              <a:gd name="T87" fmla="*/ 2147483647 h 192"/>
              <a:gd name="T88" fmla="*/ 2147483647 w 420"/>
              <a:gd name="T89" fmla="*/ 2147483647 h 192"/>
              <a:gd name="T90" fmla="*/ 2147483647 w 420"/>
              <a:gd name="T91" fmla="*/ 2147483647 h 192"/>
              <a:gd name="T92" fmla="*/ 2147483647 w 420"/>
              <a:gd name="T93" fmla="*/ 2147483647 h 192"/>
              <a:gd name="T94" fmla="*/ 2147483647 w 420"/>
              <a:gd name="T95" fmla="*/ 2147483647 h 192"/>
              <a:gd name="T96" fmla="*/ 2147483647 w 420"/>
              <a:gd name="T97" fmla="*/ 2147483647 h 192"/>
              <a:gd name="T98" fmla="*/ 2147483647 w 420"/>
              <a:gd name="T99" fmla="*/ 2147483647 h 192"/>
              <a:gd name="T100" fmla="*/ 2147483647 w 420"/>
              <a:gd name="T101" fmla="*/ 2147483647 h 192"/>
              <a:gd name="T102" fmla="*/ 2147483647 w 420"/>
              <a:gd name="T103" fmla="*/ 2147483647 h 192"/>
              <a:gd name="T104" fmla="*/ 2147483647 w 420"/>
              <a:gd name="T105" fmla="*/ 2147483647 h 1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0"/>
              <a:gd name="T160" fmla="*/ 0 h 192"/>
              <a:gd name="T161" fmla="*/ 420 w 420"/>
              <a:gd name="T162" fmla="*/ 192 h 1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0" h="192">
                <a:moveTo>
                  <a:pt x="408" y="108"/>
                </a:moveTo>
                <a:lnTo>
                  <a:pt x="402" y="96"/>
                </a:lnTo>
                <a:lnTo>
                  <a:pt x="402" y="90"/>
                </a:lnTo>
                <a:lnTo>
                  <a:pt x="390" y="84"/>
                </a:lnTo>
                <a:lnTo>
                  <a:pt x="372" y="84"/>
                </a:lnTo>
                <a:lnTo>
                  <a:pt x="372" y="78"/>
                </a:lnTo>
                <a:lnTo>
                  <a:pt x="366" y="72"/>
                </a:lnTo>
                <a:lnTo>
                  <a:pt x="360" y="84"/>
                </a:lnTo>
                <a:lnTo>
                  <a:pt x="354" y="78"/>
                </a:lnTo>
                <a:lnTo>
                  <a:pt x="348" y="66"/>
                </a:lnTo>
                <a:lnTo>
                  <a:pt x="342" y="60"/>
                </a:lnTo>
                <a:lnTo>
                  <a:pt x="324" y="60"/>
                </a:lnTo>
                <a:lnTo>
                  <a:pt x="330" y="54"/>
                </a:lnTo>
                <a:lnTo>
                  <a:pt x="312" y="54"/>
                </a:lnTo>
                <a:lnTo>
                  <a:pt x="300" y="60"/>
                </a:lnTo>
                <a:lnTo>
                  <a:pt x="294" y="60"/>
                </a:lnTo>
                <a:lnTo>
                  <a:pt x="294" y="66"/>
                </a:lnTo>
                <a:lnTo>
                  <a:pt x="276" y="66"/>
                </a:lnTo>
                <a:lnTo>
                  <a:pt x="270" y="60"/>
                </a:lnTo>
                <a:lnTo>
                  <a:pt x="264" y="60"/>
                </a:lnTo>
                <a:lnTo>
                  <a:pt x="264" y="48"/>
                </a:lnTo>
                <a:lnTo>
                  <a:pt x="252" y="42"/>
                </a:lnTo>
                <a:lnTo>
                  <a:pt x="264" y="36"/>
                </a:lnTo>
                <a:lnTo>
                  <a:pt x="258" y="30"/>
                </a:lnTo>
                <a:lnTo>
                  <a:pt x="234" y="30"/>
                </a:lnTo>
                <a:lnTo>
                  <a:pt x="234" y="24"/>
                </a:lnTo>
                <a:lnTo>
                  <a:pt x="228" y="24"/>
                </a:lnTo>
                <a:lnTo>
                  <a:pt x="216" y="18"/>
                </a:lnTo>
                <a:lnTo>
                  <a:pt x="198" y="18"/>
                </a:lnTo>
                <a:lnTo>
                  <a:pt x="192" y="0"/>
                </a:lnTo>
                <a:lnTo>
                  <a:pt x="174" y="0"/>
                </a:lnTo>
                <a:lnTo>
                  <a:pt x="162" y="12"/>
                </a:lnTo>
                <a:lnTo>
                  <a:pt x="156" y="12"/>
                </a:lnTo>
                <a:lnTo>
                  <a:pt x="144" y="0"/>
                </a:lnTo>
                <a:lnTo>
                  <a:pt x="138" y="6"/>
                </a:lnTo>
                <a:lnTo>
                  <a:pt x="132" y="6"/>
                </a:lnTo>
                <a:lnTo>
                  <a:pt x="126" y="12"/>
                </a:lnTo>
                <a:lnTo>
                  <a:pt x="126" y="18"/>
                </a:lnTo>
                <a:lnTo>
                  <a:pt x="108" y="18"/>
                </a:lnTo>
                <a:lnTo>
                  <a:pt x="108" y="24"/>
                </a:lnTo>
                <a:lnTo>
                  <a:pt x="84" y="24"/>
                </a:lnTo>
                <a:lnTo>
                  <a:pt x="84" y="30"/>
                </a:lnTo>
                <a:lnTo>
                  <a:pt x="66" y="36"/>
                </a:lnTo>
                <a:lnTo>
                  <a:pt x="54" y="48"/>
                </a:lnTo>
                <a:lnTo>
                  <a:pt x="42" y="42"/>
                </a:lnTo>
                <a:lnTo>
                  <a:pt x="36" y="42"/>
                </a:lnTo>
                <a:lnTo>
                  <a:pt x="30" y="48"/>
                </a:lnTo>
                <a:lnTo>
                  <a:pt x="30" y="54"/>
                </a:lnTo>
                <a:lnTo>
                  <a:pt x="18" y="54"/>
                </a:lnTo>
                <a:lnTo>
                  <a:pt x="18" y="60"/>
                </a:lnTo>
                <a:lnTo>
                  <a:pt x="6" y="60"/>
                </a:lnTo>
                <a:lnTo>
                  <a:pt x="6" y="54"/>
                </a:lnTo>
                <a:lnTo>
                  <a:pt x="0" y="54"/>
                </a:lnTo>
                <a:lnTo>
                  <a:pt x="0" y="66"/>
                </a:lnTo>
                <a:lnTo>
                  <a:pt x="6" y="72"/>
                </a:lnTo>
                <a:lnTo>
                  <a:pt x="12" y="72"/>
                </a:lnTo>
                <a:lnTo>
                  <a:pt x="24" y="84"/>
                </a:lnTo>
                <a:lnTo>
                  <a:pt x="18" y="90"/>
                </a:lnTo>
                <a:lnTo>
                  <a:pt x="12" y="90"/>
                </a:lnTo>
                <a:lnTo>
                  <a:pt x="12" y="96"/>
                </a:lnTo>
                <a:lnTo>
                  <a:pt x="24" y="108"/>
                </a:lnTo>
                <a:lnTo>
                  <a:pt x="30" y="120"/>
                </a:lnTo>
                <a:lnTo>
                  <a:pt x="36" y="120"/>
                </a:lnTo>
                <a:lnTo>
                  <a:pt x="36" y="126"/>
                </a:lnTo>
                <a:lnTo>
                  <a:pt x="48" y="132"/>
                </a:lnTo>
                <a:lnTo>
                  <a:pt x="60" y="132"/>
                </a:lnTo>
                <a:lnTo>
                  <a:pt x="66" y="144"/>
                </a:lnTo>
                <a:lnTo>
                  <a:pt x="72" y="144"/>
                </a:lnTo>
                <a:lnTo>
                  <a:pt x="78" y="156"/>
                </a:lnTo>
                <a:lnTo>
                  <a:pt x="90" y="156"/>
                </a:lnTo>
                <a:lnTo>
                  <a:pt x="96" y="162"/>
                </a:lnTo>
                <a:lnTo>
                  <a:pt x="102" y="162"/>
                </a:lnTo>
                <a:lnTo>
                  <a:pt x="102" y="174"/>
                </a:lnTo>
                <a:lnTo>
                  <a:pt x="120" y="192"/>
                </a:lnTo>
                <a:lnTo>
                  <a:pt x="132" y="192"/>
                </a:lnTo>
                <a:lnTo>
                  <a:pt x="144" y="186"/>
                </a:lnTo>
                <a:lnTo>
                  <a:pt x="150" y="186"/>
                </a:lnTo>
                <a:lnTo>
                  <a:pt x="162" y="192"/>
                </a:lnTo>
                <a:lnTo>
                  <a:pt x="162" y="174"/>
                </a:lnTo>
                <a:lnTo>
                  <a:pt x="168" y="174"/>
                </a:lnTo>
                <a:lnTo>
                  <a:pt x="174" y="162"/>
                </a:lnTo>
                <a:lnTo>
                  <a:pt x="180" y="156"/>
                </a:lnTo>
                <a:lnTo>
                  <a:pt x="198" y="156"/>
                </a:lnTo>
                <a:lnTo>
                  <a:pt x="210" y="162"/>
                </a:lnTo>
                <a:lnTo>
                  <a:pt x="222" y="174"/>
                </a:lnTo>
                <a:lnTo>
                  <a:pt x="234" y="168"/>
                </a:lnTo>
                <a:lnTo>
                  <a:pt x="246" y="180"/>
                </a:lnTo>
                <a:lnTo>
                  <a:pt x="258" y="174"/>
                </a:lnTo>
                <a:lnTo>
                  <a:pt x="264" y="168"/>
                </a:lnTo>
                <a:lnTo>
                  <a:pt x="276" y="168"/>
                </a:lnTo>
                <a:lnTo>
                  <a:pt x="282" y="174"/>
                </a:lnTo>
                <a:lnTo>
                  <a:pt x="288" y="174"/>
                </a:lnTo>
                <a:lnTo>
                  <a:pt x="300" y="180"/>
                </a:lnTo>
                <a:lnTo>
                  <a:pt x="306" y="174"/>
                </a:lnTo>
                <a:lnTo>
                  <a:pt x="324" y="174"/>
                </a:lnTo>
                <a:lnTo>
                  <a:pt x="330" y="168"/>
                </a:lnTo>
                <a:lnTo>
                  <a:pt x="330" y="174"/>
                </a:lnTo>
                <a:lnTo>
                  <a:pt x="348" y="174"/>
                </a:lnTo>
                <a:lnTo>
                  <a:pt x="360" y="168"/>
                </a:lnTo>
                <a:lnTo>
                  <a:pt x="366" y="162"/>
                </a:lnTo>
                <a:lnTo>
                  <a:pt x="378" y="156"/>
                </a:lnTo>
                <a:lnTo>
                  <a:pt x="378" y="132"/>
                </a:lnTo>
                <a:lnTo>
                  <a:pt x="402" y="126"/>
                </a:lnTo>
                <a:lnTo>
                  <a:pt x="420" y="114"/>
                </a:lnTo>
                <a:lnTo>
                  <a:pt x="414" y="108"/>
                </a:lnTo>
                <a:lnTo>
                  <a:pt x="408" y="1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Austria"/>
          <p:cNvSpPr>
            <a:spLocks/>
          </p:cNvSpPr>
          <p:nvPr/>
        </p:nvSpPr>
        <p:spPr bwMode="gray">
          <a:xfrm>
            <a:off x="3634685" y="3659402"/>
            <a:ext cx="1297334" cy="581563"/>
          </a:xfrm>
          <a:custGeom>
            <a:avLst/>
            <a:gdLst>
              <a:gd name="T0" fmla="*/ 2147483647 w 456"/>
              <a:gd name="T1" fmla="*/ 2147483647 h 204"/>
              <a:gd name="T2" fmla="*/ 2147483647 w 456"/>
              <a:gd name="T3" fmla="*/ 2147483647 h 204"/>
              <a:gd name="T4" fmla="*/ 2147483647 w 456"/>
              <a:gd name="T5" fmla="*/ 2147483647 h 204"/>
              <a:gd name="T6" fmla="*/ 2147483647 w 456"/>
              <a:gd name="T7" fmla="*/ 2147483647 h 204"/>
              <a:gd name="T8" fmla="*/ 2147483647 w 456"/>
              <a:gd name="T9" fmla="*/ 2147483647 h 204"/>
              <a:gd name="T10" fmla="*/ 2147483647 w 456"/>
              <a:gd name="T11" fmla="*/ 2147483647 h 204"/>
              <a:gd name="T12" fmla="*/ 2147483647 w 456"/>
              <a:gd name="T13" fmla="*/ 2147483647 h 204"/>
              <a:gd name="T14" fmla="*/ 2147483647 w 456"/>
              <a:gd name="T15" fmla="*/ 0 h 204"/>
              <a:gd name="T16" fmla="*/ 2147483647 w 456"/>
              <a:gd name="T17" fmla="*/ 2147483647 h 204"/>
              <a:gd name="T18" fmla="*/ 2147483647 w 456"/>
              <a:gd name="T19" fmla="*/ 2147483647 h 204"/>
              <a:gd name="T20" fmla="*/ 2147483647 w 456"/>
              <a:gd name="T21" fmla="*/ 2147483647 h 204"/>
              <a:gd name="T22" fmla="*/ 2147483647 w 456"/>
              <a:gd name="T23" fmla="*/ 2147483647 h 204"/>
              <a:gd name="T24" fmla="*/ 2147483647 w 456"/>
              <a:gd name="T25" fmla="*/ 2147483647 h 204"/>
              <a:gd name="T26" fmla="*/ 2147483647 w 456"/>
              <a:gd name="T27" fmla="*/ 2147483647 h 204"/>
              <a:gd name="T28" fmla="*/ 2147483647 w 456"/>
              <a:gd name="T29" fmla="*/ 2147483647 h 204"/>
              <a:gd name="T30" fmla="*/ 2147483647 w 456"/>
              <a:gd name="T31" fmla="*/ 2147483647 h 204"/>
              <a:gd name="T32" fmla="*/ 2147483647 w 456"/>
              <a:gd name="T33" fmla="*/ 2147483647 h 204"/>
              <a:gd name="T34" fmla="*/ 2147483647 w 456"/>
              <a:gd name="T35" fmla="*/ 2147483647 h 204"/>
              <a:gd name="T36" fmla="*/ 2147483647 w 456"/>
              <a:gd name="T37" fmla="*/ 2147483647 h 204"/>
              <a:gd name="T38" fmla="*/ 2147483647 w 456"/>
              <a:gd name="T39" fmla="*/ 2147483647 h 204"/>
              <a:gd name="T40" fmla="*/ 2147483647 w 456"/>
              <a:gd name="T41" fmla="*/ 2147483647 h 204"/>
              <a:gd name="T42" fmla="*/ 2147483647 w 456"/>
              <a:gd name="T43" fmla="*/ 2147483647 h 204"/>
              <a:gd name="T44" fmla="*/ 2147483647 w 456"/>
              <a:gd name="T45" fmla="*/ 2147483647 h 204"/>
              <a:gd name="T46" fmla="*/ 2147483647 w 456"/>
              <a:gd name="T47" fmla="*/ 2147483647 h 204"/>
              <a:gd name="T48" fmla="*/ 2147483647 w 456"/>
              <a:gd name="T49" fmla="*/ 2147483647 h 204"/>
              <a:gd name="T50" fmla="*/ 2147483647 w 456"/>
              <a:gd name="T51" fmla="*/ 2147483647 h 204"/>
              <a:gd name="T52" fmla="*/ 2147483647 w 456"/>
              <a:gd name="T53" fmla="*/ 2147483647 h 204"/>
              <a:gd name="T54" fmla="*/ 0 w 456"/>
              <a:gd name="T55" fmla="*/ 2147483647 h 204"/>
              <a:gd name="T56" fmla="*/ 2147483647 w 456"/>
              <a:gd name="T57" fmla="*/ 2147483647 h 204"/>
              <a:gd name="T58" fmla="*/ 2147483647 w 456"/>
              <a:gd name="T59" fmla="*/ 2147483647 h 204"/>
              <a:gd name="T60" fmla="*/ 2147483647 w 456"/>
              <a:gd name="T61" fmla="*/ 2147483647 h 204"/>
              <a:gd name="T62" fmla="*/ 2147483647 w 456"/>
              <a:gd name="T63" fmla="*/ 2147483647 h 204"/>
              <a:gd name="T64" fmla="*/ 2147483647 w 456"/>
              <a:gd name="T65" fmla="*/ 2147483647 h 204"/>
              <a:gd name="T66" fmla="*/ 2147483647 w 456"/>
              <a:gd name="T67" fmla="*/ 2147483647 h 204"/>
              <a:gd name="T68" fmla="*/ 2147483647 w 456"/>
              <a:gd name="T69" fmla="*/ 2147483647 h 204"/>
              <a:gd name="T70" fmla="*/ 2147483647 w 456"/>
              <a:gd name="T71" fmla="*/ 2147483647 h 204"/>
              <a:gd name="T72" fmla="*/ 2147483647 w 456"/>
              <a:gd name="T73" fmla="*/ 2147483647 h 204"/>
              <a:gd name="T74" fmla="*/ 2147483647 w 456"/>
              <a:gd name="T75" fmla="*/ 2147483647 h 204"/>
              <a:gd name="T76" fmla="*/ 2147483647 w 456"/>
              <a:gd name="T77" fmla="*/ 2147483647 h 204"/>
              <a:gd name="T78" fmla="*/ 2147483647 w 456"/>
              <a:gd name="T79" fmla="*/ 2147483647 h 204"/>
              <a:gd name="T80" fmla="*/ 2147483647 w 456"/>
              <a:gd name="T81" fmla="*/ 2147483647 h 204"/>
              <a:gd name="T82" fmla="*/ 2147483647 w 456"/>
              <a:gd name="T83" fmla="*/ 2147483647 h 204"/>
              <a:gd name="T84" fmla="*/ 2147483647 w 456"/>
              <a:gd name="T85" fmla="*/ 2147483647 h 204"/>
              <a:gd name="T86" fmla="*/ 2147483647 w 456"/>
              <a:gd name="T87" fmla="*/ 2147483647 h 204"/>
              <a:gd name="T88" fmla="*/ 2147483647 w 456"/>
              <a:gd name="T89" fmla="*/ 2147483647 h 204"/>
              <a:gd name="T90" fmla="*/ 2147483647 w 456"/>
              <a:gd name="T91" fmla="*/ 2147483647 h 2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6"/>
              <a:gd name="T139" fmla="*/ 0 h 204"/>
              <a:gd name="T140" fmla="*/ 456 w 456"/>
              <a:gd name="T141" fmla="*/ 204 h 2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6" h="204">
                <a:moveTo>
                  <a:pt x="456" y="102"/>
                </a:moveTo>
                <a:lnTo>
                  <a:pt x="456" y="60"/>
                </a:lnTo>
                <a:lnTo>
                  <a:pt x="450" y="60"/>
                </a:lnTo>
                <a:lnTo>
                  <a:pt x="450" y="48"/>
                </a:lnTo>
                <a:lnTo>
                  <a:pt x="456" y="24"/>
                </a:lnTo>
                <a:lnTo>
                  <a:pt x="444" y="18"/>
                </a:lnTo>
                <a:lnTo>
                  <a:pt x="438" y="18"/>
                </a:lnTo>
                <a:lnTo>
                  <a:pt x="432" y="12"/>
                </a:lnTo>
                <a:lnTo>
                  <a:pt x="420" y="12"/>
                </a:lnTo>
                <a:lnTo>
                  <a:pt x="414" y="18"/>
                </a:lnTo>
                <a:lnTo>
                  <a:pt x="402" y="24"/>
                </a:lnTo>
                <a:lnTo>
                  <a:pt x="390" y="12"/>
                </a:lnTo>
                <a:lnTo>
                  <a:pt x="378" y="18"/>
                </a:lnTo>
                <a:lnTo>
                  <a:pt x="366" y="6"/>
                </a:lnTo>
                <a:lnTo>
                  <a:pt x="354" y="0"/>
                </a:lnTo>
                <a:lnTo>
                  <a:pt x="336" y="0"/>
                </a:lnTo>
                <a:lnTo>
                  <a:pt x="330" y="6"/>
                </a:lnTo>
                <a:lnTo>
                  <a:pt x="324" y="18"/>
                </a:lnTo>
                <a:lnTo>
                  <a:pt x="318" y="18"/>
                </a:lnTo>
                <a:lnTo>
                  <a:pt x="318" y="36"/>
                </a:lnTo>
                <a:lnTo>
                  <a:pt x="306" y="30"/>
                </a:lnTo>
                <a:lnTo>
                  <a:pt x="300" y="30"/>
                </a:lnTo>
                <a:lnTo>
                  <a:pt x="288" y="36"/>
                </a:lnTo>
                <a:lnTo>
                  <a:pt x="276" y="36"/>
                </a:lnTo>
                <a:lnTo>
                  <a:pt x="258" y="18"/>
                </a:lnTo>
                <a:lnTo>
                  <a:pt x="252" y="36"/>
                </a:lnTo>
                <a:lnTo>
                  <a:pt x="234" y="36"/>
                </a:lnTo>
                <a:lnTo>
                  <a:pt x="240" y="48"/>
                </a:lnTo>
                <a:lnTo>
                  <a:pt x="240" y="66"/>
                </a:lnTo>
                <a:lnTo>
                  <a:pt x="234" y="66"/>
                </a:lnTo>
                <a:lnTo>
                  <a:pt x="228" y="60"/>
                </a:lnTo>
                <a:lnTo>
                  <a:pt x="210" y="60"/>
                </a:lnTo>
                <a:lnTo>
                  <a:pt x="204" y="66"/>
                </a:lnTo>
                <a:lnTo>
                  <a:pt x="204" y="72"/>
                </a:lnTo>
                <a:lnTo>
                  <a:pt x="198" y="78"/>
                </a:lnTo>
                <a:lnTo>
                  <a:pt x="198" y="84"/>
                </a:lnTo>
                <a:lnTo>
                  <a:pt x="210" y="84"/>
                </a:lnTo>
                <a:lnTo>
                  <a:pt x="210" y="126"/>
                </a:lnTo>
                <a:lnTo>
                  <a:pt x="204" y="126"/>
                </a:lnTo>
                <a:lnTo>
                  <a:pt x="192" y="114"/>
                </a:lnTo>
                <a:lnTo>
                  <a:pt x="174" y="108"/>
                </a:lnTo>
                <a:lnTo>
                  <a:pt x="162" y="102"/>
                </a:lnTo>
                <a:lnTo>
                  <a:pt x="144" y="114"/>
                </a:lnTo>
                <a:lnTo>
                  <a:pt x="126" y="114"/>
                </a:lnTo>
                <a:lnTo>
                  <a:pt x="108" y="126"/>
                </a:lnTo>
                <a:lnTo>
                  <a:pt x="102" y="132"/>
                </a:lnTo>
                <a:lnTo>
                  <a:pt x="84" y="132"/>
                </a:lnTo>
                <a:lnTo>
                  <a:pt x="66" y="114"/>
                </a:lnTo>
                <a:lnTo>
                  <a:pt x="48" y="114"/>
                </a:lnTo>
                <a:lnTo>
                  <a:pt x="48" y="126"/>
                </a:lnTo>
                <a:lnTo>
                  <a:pt x="42" y="132"/>
                </a:lnTo>
                <a:lnTo>
                  <a:pt x="30" y="132"/>
                </a:lnTo>
                <a:lnTo>
                  <a:pt x="30" y="126"/>
                </a:lnTo>
                <a:lnTo>
                  <a:pt x="24" y="120"/>
                </a:lnTo>
                <a:lnTo>
                  <a:pt x="0" y="120"/>
                </a:lnTo>
                <a:lnTo>
                  <a:pt x="0" y="156"/>
                </a:lnTo>
                <a:lnTo>
                  <a:pt x="18" y="156"/>
                </a:lnTo>
                <a:lnTo>
                  <a:pt x="18" y="174"/>
                </a:lnTo>
                <a:lnTo>
                  <a:pt x="24" y="174"/>
                </a:lnTo>
                <a:lnTo>
                  <a:pt x="42" y="156"/>
                </a:lnTo>
                <a:lnTo>
                  <a:pt x="48" y="156"/>
                </a:lnTo>
                <a:lnTo>
                  <a:pt x="60" y="168"/>
                </a:lnTo>
                <a:lnTo>
                  <a:pt x="60" y="174"/>
                </a:lnTo>
                <a:lnTo>
                  <a:pt x="72" y="174"/>
                </a:lnTo>
                <a:lnTo>
                  <a:pt x="84" y="180"/>
                </a:lnTo>
                <a:lnTo>
                  <a:pt x="96" y="162"/>
                </a:lnTo>
                <a:lnTo>
                  <a:pt x="138" y="162"/>
                </a:lnTo>
                <a:lnTo>
                  <a:pt x="138" y="156"/>
                </a:lnTo>
                <a:lnTo>
                  <a:pt x="144" y="150"/>
                </a:lnTo>
                <a:lnTo>
                  <a:pt x="162" y="150"/>
                </a:lnTo>
                <a:lnTo>
                  <a:pt x="168" y="156"/>
                </a:lnTo>
                <a:lnTo>
                  <a:pt x="168" y="174"/>
                </a:lnTo>
                <a:lnTo>
                  <a:pt x="180" y="174"/>
                </a:lnTo>
                <a:lnTo>
                  <a:pt x="186" y="192"/>
                </a:lnTo>
                <a:lnTo>
                  <a:pt x="240" y="192"/>
                </a:lnTo>
                <a:lnTo>
                  <a:pt x="240" y="204"/>
                </a:lnTo>
                <a:lnTo>
                  <a:pt x="258" y="204"/>
                </a:lnTo>
                <a:lnTo>
                  <a:pt x="264" y="198"/>
                </a:lnTo>
                <a:lnTo>
                  <a:pt x="282" y="198"/>
                </a:lnTo>
                <a:lnTo>
                  <a:pt x="288" y="204"/>
                </a:lnTo>
                <a:lnTo>
                  <a:pt x="318" y="204"/>
                </a:lnTo>
                <a:lnTo>
                  <a:pt x="318" y="192"/>
                </a:lnTo>
                <a:lnTo>
                  <a:pt x="366" y="192"/>
                </a:lnTo>
                <a:lnTo>
                  <a:pt x="378" y="186"/>
                </a:lnTo>
                <a:lnTo>
                  <a:pt x="402" y="192"/>
                </a:lnTo>
                <a:lnTo>
                  <a:pt x="414" y="156"/>
                </a:lnTo>
                <a:lnTo>
                  <a:pt x="432" y="156"/>
                </a:lnTo>
                <a:lnTo>
                  <a:pt x="432" y="132"/>
                </a:lnTo>
                <a:lnTo>
                  <a:pt x="444" y="114"/>
                </a:lnTo>
                <a:lnTo>
                  <a:pt x="432" y="114"/>
                </a:lnTo>
                <a:lnTo>
                  <a:pt x="438" y="102"/>
                </a:lnTo>
                <a:lnTo>
                  <a:pt x="456" y="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7" name="Group 371"/>
          <p:cNvGrpSpPr>
            <a:grpSpLocks/>
          </p:cNvGrpSpPr>
          <p:nvPr/>
        </p:nvGrpSpPr>
        <p:grpSpPr bwMode="auto">
          <a:xfrm>
            <a:off x="3861237" y="3393111"/>
            <a:ext cx="396875" cy="411163"/>
            <a:chOff x="493" y="1653"/>
            <a:chExt cx="889" cy="921"/>
          </a:xfrm>
        </p:grpSpPr>
        <p:pic>
          <p:nvPicPr>
            <p:cNvPr id="28" name="Picture 372" descr="grü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93" y="1653"/>
              <a:ext cx="576" cy="921"/>
            </a:xfrm>
            <a:prstGeom prst="rect">
              <a:avLst/>
            </a:prstGeom>
            <a:noFill/>
          </p:spPr>
        </p:pic>
        <p:sp>
          <p:nvSpPr>
            <p:cNvPr id="29" name="Freeform 373"/>
            <p:cNvSpPr>
              <a:spLocks/>
            </p:cNvSpPr>
            <p:nvPr/>
          </p:nvSpPr>
          <p:spPr bwMode="gray">
            <a:xfrm>
              <a:off x="586" y="2195"/>
              <a:ext cx="796" cy="338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729" y="176"/>
                </a:cxn>
                <a:cxn ang="0">
                  <a:pos x="841" y="336"/>
                </a:cxn>
                <a:cxn ang="0">
                  <a:pos x="299" y="593"/>
                </a:cxn>
                <a:cxn ang="0">
                  <a:pos x="0" y="767"/>
                </a:cxn>
                <a:cxn ang="0">
                  <a:pos x="397" y="617"/>
                </a:cxn>
                <a:cxn ang="0">
                  <a:pos x="953" y="350"/>
                </a:cxn>
                <a:cxn ang="0">
                  <a:pos x="1027" y="352"/>
                </a:cxn>
                <a:cxn ang="0">
                  <a:pos x="1699" y="176"/>
                </a:cxn>
                <a:cxn ang="0">
                  <a:pos x="1400" y="0"/>
                </a:cxn>
              </a:cxnLst>
              <a:rect l="0" t="0" r="r" b="b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464790" y="2295145"/>
            <a:ext cx="396875" cy="411163"/>
            <a:chOff x="2699792" y="2996952"/>
            <a:chExt cx="396875" cy="411163"/>
          </a:xfrm>
        </p:grpSpPr>
        <p:pic>
          <p:nvPicPr>
            <p:cNvPr id="31" name="Picture 372" descr="grü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699792" y="2996952"/>
              <a:ext cx="257143" cy="411163"/>
            </a:xfrm>
            <a:prstGeom prst="rect">
              <a:avLst/>
            </a:prstGeom>
            <a:noFill/>
          </p:spPr>
        </p:pic>
        <p:sp>
          <p:nvSpPr>
            <p:cNvPr id="32" name="Freeform 373"/>
            <p:cNvSpPr>
              <a:spLocks/>
            </p:cNvSpPr>
            <p:nvPr/>
          </p:nvSpPr>
          <p:spPr bwMode="gray">
            <a:xfrm>
              <a:off x="2741310" y="3238918"/>
              <a:ext cx="355357" cy="150894"/>
            </a:xfrm>
            <a:custGeom>
              <a:avLst/>
              <a:gdLst/>
              <a:ahLst/>
              <a:cxnLst>
                <a:cxn ang="0">
                  <a:pos x="1400" y="0"/>
                </a:cxn>
                <a:cxn ang="0">
                  <a:pos x="729" y="176"/>
                </a:cxn>
                <a:cxn ang="0">
                  <a:pos x="841" y="336"/>
                </a:cxn>
                <a:cxn ang="0">
                  <a:pos x="299" y="593"/>
                </a:cxn>
                <a:cxn ang="0">
                  <a:pos x="0" y="767"/>
                </a:cxn>
                <a:cxn ang="0">
                  <a:pos x="397" y="617"/>
                </a:cxn>
                <a:cxn ang="0">
                  <a:pos x="953" y="350"/>
                </a:cxn>
                <a:cxn ang="0">
                  <a:pos x="1027" y="352"/>
                </a:cxn>
                <a:cxn ang="0">
                  <a:pos x="1699" y="176"/>
                </a:cxn>
                <a:cxn ang="0">
                  <a:pos x="1400" y="0"/>
                </a:cxn>
              </a:cxnLst>
              <a:rect l="0" t="0" r="r" b="b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52" name="Inhaltsplatzhalter 5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7315" y="1646793"/>
            <a:ext cx="864000" cy="864000"/>
          </a:xfrm>
          <a:prstGeom prst="rect">
            <a:avLst/>
          </a:prstGeom>
        </p:spPr>
      </p:pic>
      <p:sp>
        <p:nvSpPr>
          <p:cNvPr id="53" name="Rechteck 52"/>
          <p:cNvSpPr/>
          <p:nvPr/>
        </p:nvSpPr>
        <p:spPr>
          <a:xfrm>
            <a:off x="2071701" y="1697321"/>
            <a:ext cx="234998" cy="770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2071701" y="2362069"/>
            <a:ext cx="237762" cy="96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2527302" y="4146964"/>
            <a:ext cx="1445516" cy="10175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3544022" y="4291644"/>
            <a:ext cx="234998" cy="7701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56" name="Rechteck 55"/>
          <p:cNvSpPr/>
          <p:nvPr/>
        </p:nvSpPr>
        <p:spPr>
          <a:xfrm>
            <a:off x="3544022" y="4291644"/>
            <a:ext cx="237762" cy="761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78" name="Grafik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16" y="4219200"/>
            <a:ext cx="864000" cy="864000"/>
          </a:xfrm>
          <a:prstGeom prst="rect">
            <a:avLst/>
          </a:prstGeom>
        </p:spPr>
      </p:pic>
      <p:sp>
        <p:nvSpPr>
          <p:cNvPr id="33" name="Pfeil nach unten 32"/>
          <p:cNvSpPr/>
          <p:nvPr/>
        </p:nvSpPr>
        <p:spPr>
          <a:xfrm rot="15611243">
            <a:off x="3149637" y="3428118"/>
            <a:ext cx="385824" cy="544519"/>
          </a:xfrm>
          <a:prstGeom prst="downArrow">
            <a:avLst>
              <a:gd name="adj1" fmla="val 50000"/>
              <a:gd name="adj2" fmla="val 9718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4" name="Pfeil nach unten 33"/>
          <p:cNvSpPr/>
          <p:nvPr/>
        </p:nvSpPr>
        <p:spPr>
          <a:xfrm rot="7662028">
            <a:off x="4024237" y="3661703"/>
            <a:ext cx="319540" cy="450971"/>
          </a:xfrm>
          <a:prstGeom prst="downArrow">
            <a:avLst>
              <a:gd name="adj1" fmla="val 50000"/>
              <a:gd name="adj2" fmla="val 9718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5" name="Pfeil nach unten 34"/>
          <p:cNvSpPr/>
          <p:nvPr/>
        </p:nvSpPr>
        <p:spPr>
          <a:xfrm rot="4478873">
            <a:off x="4128443" y="3298228"/>
            <a:ext cx="319540" cy="450971"/>
          </a:xfrm>
          <a:prstGeom prst="downArrow">
            <a:avLst>
              <a:gd name="adj1" fmla="val 50000"/>
              <a:gd name="adj2" fmla="val 9718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36" name="Netherlands"/>
          <p:cNvSpPr>
            <a:spLocks/>
          </p:cNvSpPr>
          <p:nvPr/>
        </p:nvSpPr>
        <p:spPr bwMode="gray">
          <a:xfrm>
            <a:off x="2482725" y="2686405"/>
            <a:ext cx="760506" cy="592751"/>
          </a:xfrm>
          <a:custGeom>
            <a:avLst/>
            <a:gdLst>
              <a:gd name="T0" fmla="*/ 0 w 270"/>
              <a:gd name="T1" fmla="*/ 2147483647 h 210"/>
              <a:gd name="T2" fmla="*/ 2147483647 w 270"/>
              <a:gd name="T3" fmla="*/ 2147483647 h 210"/>
              <a:gd name="T4" fmla="*/ 2147483647 w 270"/>
              <a:gd name="T5" fmla="*/ 2147483647 h 210"/>
              <a:gd name="T6" fmla="*/ 2147483647 w 270"/>
              <a:gd name="T7" fmla="*/ 2147483647 h 210"/>
              <a:gd name="T8" fmla="*/ 2147483647 w 270"/>
              <a:gd name="T9" fmla="*/ 2147483647 h 210"/>
              <a:gd name="T10" fmla="*/ 2147483647 w 270"/>
              <a:gd name="T11" fmla="*/ 2147483647 h 210"/>
              <a:gd name="T12" fmla="*/ 2147483647 w 270"/>
              <a:gd name="T13" fmla="*/ 2147483647 h 210"/>
              <a:gd name="T14" fmla="*/ 2147483647 w 270"/>
              <a:gd name="T15" fmla="*/ 2147483647 h 210"/>
              <a:gd name="T16" fmla="*/ 2147483647 w 270"/>
              <a:gd name="T17" fmla="*/ 2147483647 h 210"/>
              <a:gd name="T18" fmla="*/ 2147483647 w 270"/>
              <a:gd name="T19" fmla="*/ 2147483647 h 210"/>
              <a:gd name="T20" fmla="*/ 2147483647 w 270"/>
              <a:gd name="T21" fmla="*/ 2147483647 h 210"/>
              <a:gd name="T22" fmla="*/ 2147483647 w 270"/>
              <a:gd name="T23" fmla="*/ 2147483647 h 210"/>
              <a:gd name="T24" fmla="*/ 2147483647 w 270"/>
              <a:gd name="T25" fmla="*/ 2147483647 h 210"/>
              <a:gd name="T26" fmla="*/ 2147483647 w 270"/>
              <a:gd name="T27" fmla="*/ 2147483647 h 210"/>
              <a:gd name="T28" fmla="*/ 2147483647 w 270"/>
              <a:gd name="T29" fmla="*/ 2147483647 h 210"/>
              <a:gd name="T30" fmla="*/ 2147483647 w 270"/>
              <a:gd name="T31" fmla="*/ 2147483647 h 210"/>
              <a:gd name="T32" fmla="*/ 2147483647 w 270"/>
              <a:gd name="T33" fmla="*/ 2147483647 h 210"/>
              <a:gd name="T34" fmla="*/ 2147483647 w 270"/>
              <a:gd name="T35" fmla="*/ 2147483647 h 210"/>
              <a:gd name="T36" fmla="*/ 2147483647 w 270"/>
              <a:gd name="T37" fmla="*/ 2147483647 h 210"/>
              <a:gd name="T38" fmla="*/ 2147483647 w 270"/>
              <a:gd name="T39" fmla="*/ 2147483647 h 210"/>
              <a:gd name="T40" fmla="*/ 2147483647 w 270"/>
              <a:gd name="T41" fmla="*/ 2147483647 h 210"/>
              <a:gd name="T42" fmla="*/ 2147483647 w 270"/>
              <a:gd name="T43" fmla="*/ 2147483647 h 210"/>
              <a:gd name="T44" fmla="*/ 2147483647 w 270"/>
              <a:gd name="T45" fmla="*/ 2147483647 h 210"/>
              <a:gd name="T46" fmla="*/ 2147483647 w 270"/>
              <a:gd name="T47" fmla="*/ 2147483647 h 210"/>
              <a:gd name="T48" fmla="*/ 2147483647 w 270"/>
              <a:gd name="T49" fmla="*/ 2147483647 h 210"/>
              <a:gd name="T50" fmla="*/ 2147483647 w 270"/>
              <a:gd name="T51" fmla="*/ 2147483647 h 210"/>
              <a:gd name="T52" fmla="*/ 2147483647 w 270"/>
              <a:gd name="T53" fmla="*/ 2147483647 h 210"/>
              <a:gd name="T54" fmla="*/ 2147483647 w 270"/>
              <a:gd name="T55" fmla="*/ 2147483647 h 210"/>
              <a:gd name="T56" fmla="*/ 2147483647 w 270"/>
              <a:gd name="T57" fmla="*/ 2147483647 h 210"/>
              <a:gd name="T58" fmla="*/ 2147483647 w 270"/>
              <a:gd name="T59" fmla="*/ 0 h 210"/>
              <a:gd name="T60" fmla="*/ 2147483647 w 270"/>
              <a:gd name="T61" fmla="*/ 2147483647 h 210"/>
              <a:gd name="T62" fmla="*/ 2147483647 w 270"/>
              <a:gd name="T63" fmla="*/ 2147483647 h 210"/>
              <a:gd name="T64" fmla="*/ 2147483647 w 270"/>
              <a:gd name="T65" fmla="*/ 2147483647 h 210"/>
              <a:gd name="T66" fmla="*/ 2147483647 w 270"/>
              <a:gd name="T67" fmla="*/ 2147483647 h 210"/>
              <a:gd name="T68" fmla="*/ 2147483647 w 270"/>
              <a:gd name="T69" fmla="*/ 2147483647 h 210"/>
              <a:gd name="T70" fmla="*/ 2147483647 w 270"/>
              <a:gd name="T71" fmla="*/ 2147483647 h 210"/>
              <a:gd name="T72" fmla="*/ 2147483647 w 270"/>
              <a:gd name="T73" fmla="*/ 2147483647 h 210"/>
              <a:gd name="T74" fmla="*/ 2147483647 w 270"/>
              <a:gd name="T75" fmla="*/ 2147483647 h 210"/>
              <a:gd name="T76" fmla="*/ 2147483647 w 270"/>
              <a:gd name="T77" fmla="*/ 2147483647 h 210"/>
              <a:gd name="T78" fmla="*/ 2147483647 w 270"/>
              <a:gd name="T79" fmla="*/ 2147483647 h 210"/>
              <a:gd name="T80" fmla="*/ 2147483647 w 270"/>
              <a:gd name="T81" fmla="*/ 2147483647 h 210"/>
              <a:gd name="T82" fmla="*/ 2147483647 w 270"/>
              <a:gd name="T83" fmla="*/ 2147483647 h 210"/>
              <a:gd name="T84" fmla="*/ 2147483647 w 270"/>
              <a:gd name="T85" fmla="*/ 2147483647 h 210"/>
              <a:gd name="T86" fmla="*/ 2147483647 w 270"/>
              <a:gd name="T87" fmla="*/ 2147483647 h 210"/>
              <a:gd name="T88" fmla="*/ 2147483647 w 270"/>
              <a:gd name="T89" fmla="*/ 2147483647 h 21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0"/>
              <a:gd name="T136" fmla="*/ 0 h 210"/>
              <a:gd name="T137" fmla="*/ 270 w 270"/>
              <a:gd name="T138" fmla="*/ 210 h 21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0" h="210">
                <a:moveTo>
                  <a:pt x="18" y="156"/>
                </a:moveTo>
                <a:lnTo>
                  <a:pt x="0" y="174"/>
                </a:lnTo>
                <a:lnTo>
                  <a:pt x="12" y="162"/>
                </a:lnTo>
                <a:lnTo>
                  <a:pt x="24" y="162"/>
                </a:lnTo>
                <a:lnTo>
                  <a:pt x="30" y="168"/>
                </a:lnTo>
                <a:lnTo>
                  <a:pt x="54" y="168"/>
                </a:lnTo>
                <a:lnTo>
                  <a:pt x="60" y="174"/>
                </a:lnTo>
                <a:lnTo>
                  <a:pt x="66" y="162"/>
                </a:lnTo>
                <a:lnTo>
                  <a:pt x="84" y="168"/>
                </a:lnTo>
                <a:lnTo>
                  <a:pt x="84" y="156"/>
                </a:lnTo>
                <a:lnTo>
                  <a:pt x="96" y="162"/>
                </a:lnTo>
                <a:lnTo>
                  <a:pt x="96" y="156"/>
                </a:lnTo>
                <a:lnTo>
                  <a:pt x="132" y="156"/>
                </a:lnTo>
                <a:lnTo>
                  <a:pt x="132" y="168"/>
                </a:lnTo>
                <a:lnTo>
                  <a:pt x="138" y="174"/>
                </a:lnTo>
                <a:lnTo>
                  <a:pt x="150" y="174"/>
                </a:lnTo>
                <a:lnTo>
                  <a:pt x="162" y="168"/>
                </a:lnTo>
                <a:lnTo>
                  <a:pt x="168" y="168"/>
                </a:lnTo>
                <a:lnTo>
                  <a:pt x="174" y="174"/>
                </a:lnTo>
                <a:lnTo>
                  <a:pt x="174" y="192"/>
                </a:lnTo>
                <a:lnTo>
                  <a:pt x="168" y="198"/>
                </a:lnTo>
                <a:lnTo>
                  <a:pt x="168" y="210"/>
                </a:lnTo>
                <a:lnTo>
                  <a:pt x="180" y="210"/>
                </a:lnTo>
                <a:lnTo>
                  <a:pt x="180" y="198"/>
                </a:lnTo>
                <a:lnTo>
                  <a:pt x="186" y="192"/>
                </a:lnTo>
                <a:lnTo>
                  <a:pt x="186" y="180"/>
                </a:lnTo>
                <a:lnTo>
                  <a:pt x="180" y="174"/>
                </a:lnTo>
                <a:lnTo>
                  <a:pt x="186" y="168"/>
                </a:lnTo>
                <a:lnTo>
                  <a:pt x="198" y="162"/>
                </a:lnTo>
                <a:lnTo>
                  <a:pt x="198" y="156"/>
                </a:lnTo>
                <a:lnTo>
                  <a:pt x="192" y="150"/>
                </a:lnTo>
                <a:lnTo>
                  <a:pt x="192" y="144"/>
                </a:lnTo>
                <a:lnTo>
                  <a:pt x="186" y="120"/>
                </a:lnTo>
                <a:lnTo>
                  <a:pt x="192" y="120"/>
                </a:lnTo>
                <a:lnTo>
                  <a:pt x="198" y="126"/>
                </a:lnTo>
                <a:lnTo>
                  <a:pt x="222" y="126"/>
                </a:lnTo>
                <a:lnTo>
                  <a:pt x="222" y="120"/>
                </a:lnTo>
                <a:lnTo>
                  <a:pt x="228" y="114"/>
                </a:lnTo>
                <a:lnTo>
                  <a:pt x="234" y="114"/>
                </a:lnTo>
                <a:lnTo>
                  <a:pt x="240" y="102"/>
                </a:lnTo>
                <a:lnTo>
                  <a:pt x="246" y="96"/>
                </a:lnTo>
                <a:lnTo>
                  <a:pt x="252" y="96"/>
                </a:lnTo>
                <a:lnTo>
                  <a:pt x="252" y="90"/>
                </a:lnTo>
                <a:lnTo>
                  <a:pt x="240" y="78"/>
                </a:lnTo>
                <a:lnTo>
                  <a:pt x="234" y="78"/>
                </a:lnTo>
                <a:lnTo>
                  <a:pt x="228" y="72"/>
                </a:lnTo>
                <a:lnTo>
                  <a:pt x="228" y="66"/>
                </a:lnTo>
                <a:lnTo>
                  <a:pt x="234" y="66"/>
                </a:lnTo>
                <a:lnTo>
                  <a:pt x="246" y="60"/>
                </a:lnTo>
                <a:lnTo>
                  <a:pt x="258" y="60"/>
                </a:lnTo>
                <a:lnTo>
                  <a:pt x="252" y="54"/>
                </a:lnTo>
                <a:lnTo>
                  <a:pt x="252" y="36"/>
                </a:lnTo>
                <a:lnTo>
                  <a:pt x="258" y="36"/>
                </a:lnTo>
                <a:lnTo>
                  <a:pt x="270" y="30"/>
                </a:lnTo>
                <a:lnTo>
                  <a:pt x="264" y="18"/>
                </a:lnTo>
                <a:lnTo>
                  <a:pt x="270" y="12"/>
                </a:lnTo>
                <a:lnTo>
                  <a:pt x="264" y="12"/>
                </a:lnTo>
                <a:lnTo>
                  <a:pt x="252" y="6"/>
                </a:lnTo>
                <a:lnTo>
                  <a:pt x="246" y="6"/>
                </a:lnTo>
                <a:lnTo>
                  <a:pt x="234" y="0"/>
                </a:lnTo>
                <a:lnTo>
                  <a:pt x="180" y="0"/>
                </a:lnTo>
                <a:lnTo>
                  <a:pt x="168" y="12"/>
                </a:lnTo>
                <a:lnTo>
                  <a:pt x="156" y="18"/>
                </a:lnTo>
                <a:lnTo>
                  <a:pt x="156" y="30"/>
                </a:lnTo>
                <a:lnTo>
                  <a:pt x="162" y="36"/>
                </a:lnTo>
                <a:lnTo>
                  <a:pt x="162" y="54"/>
                </a:lnTo>
                <a:lnTo>
                  <a:pt x="168" y="60"/>
                </a:lnTo>
                <a:lnTo>
                  <a:pt x="174" y="60"/>
                </a:lnTo>
                <a:lnTo>
                  <a:pt x="180" y="66"/>
                </a:lnTo>
                <a:lnTo>
                  <a:pt x="180" y="78"/>
                </a:lnTo>
                <a:lnTo>
                  <a:pt x="168" y="84"/>
                </a:lnTo>
                <a:lnTo>
                  <a:pt x="162" y="90"/>
                </a:lnTo>
                <a:lnTo>
                  <a:pt x="144" y="90"/>
                </a:lnTo>
                <a:lnTo>
                  <a:pt x="138" y="84"/>
                </a:lnTo>
                <a:lnTo>
                  <a:pt x="138" y="66"/>
                </a:lnTo>
                <a:lnTo>
                  <a:pt x="150" y="54"/>
                </a:lnTo>
                <a:lnTo>
                  <a:pt x="150" y="36"/>
                </a:lnTo>
                <a:lnTo>
                  <a:pt x="144" y="30"/>
                </a:lnTo>
                <a:lnTo>
                  <a:pt x="144" y="24"/>
                </a:lnTo>
                <a:lnTo>
                  <a:pt x="132" y="36"/>
                </a:lnTo>
                <a:lnTo>
                  <a:pt x="120" y="42"/>
                </a:lnTo>
                <a:lnTo>
                  <a:pt x="114" y="48"/>
                </a:lnTo>
                <a:lnTo>
                  <a:pt x="102" y="54"/>
                </a:lnTo>
                <a:lnTo>
                  <a:pt x="96" y="66"/>
                </a:lnTo>
                <a:lnTo>
                  <a:pt x="96" y="84"/>
                </a:lnTo>
                <a:lnTo>
                  <a:pt x="90" y="90"/>
                </a:lnTo>
                <a:lnTo>
                  <a:pt x="90" y="102"/>
                </a:lnTo>
                <a:lnTo>
                  <a:pt x="60" y="132"/>
                </a:lnTo>
                <a:lnTo>
                  <a:pt x="72" y="144"/>
                </a:lnTo>
                <a:lnTo>
                  <a:pt x="42" y="144"/>
                </a:lnTo>
                <a:lnTo>
                  <a:pt x="18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Luxembourg"/>
          <p:cNvSpPr>
            <a:spLocks/>
          </p:cNvSpPr>
          <p:nvPr/>
        </p:nvSpPr>
        <p:spPr bwMode="gray">
          <a:xfrm>
            <a:off x="2941268" y="3413356"/>
            <a:ext cx="145394" cy="123027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2147483647 w 54"/>
              <a:gd name="T13" fmla="*/ 2147483647 h 42"/>
              <a:gd name="T14" fmla="*/ 2147483647 w 54"/>
              <a:gd name="T15" fmla="*/ 2147483647 h 42"/>
              <a:gd name="T16" fmla="*/ 2147483647 w 54"/>
              <a:gd name="T17" fmla="*/ 0 h 42"/>
              <a:gd name="T18" fmla="*/ 2147483647 w 54"/>
              <a:gd name="T19" fmla="*/ 0 h 42"/>
              <a:gd name="T20" fmla="*/ 2147483647 w 54"/>
              <a:gd name="T21" fmla="*/ 2147483647 h 42"/>
              <a:gd name="T22" fmla="*/ 2147483647 w 54"/>
              <a:gd name="T23" fmla="*/ 2147483647 h 42"/>
              <a:gd name="T24" fmla="*/ 0 w 54"/>
              <a:gd name="T25" fmla="*/ 2147483647 h 42"/>
              <a:gd name="T26" fmla="*/ 0 w 54"/>
              <a:gd name="T27" fmla="*/ 2147483647 h 42"/>
              <a:gd name="T28" fmla="*/ 2147483647 w 54"/>
              <a:gd name="T29" fmla="*/ 2147483647 h 42"/>
              <a:gd name="T30" fmla="*/ 2147483647 w 54"/>
              <a:gd name="T31" fmla="*/ 2147483647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4"/>
              <a:gd name="T49" fmla="*/ 0 h 42"/>
              <a:gd name="T50" fmla="*/ 54 w 54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4" h="42">
                <a:moveTo>
                  <a:pt x="18" y="42"/>
                </a:moveTo>
                <a:lnTo>
                  <a:pt x="30" y="36"/>
                </a:lnTo>
                <a:lnTo>
                  <a:pt x="48" y="42"/>
                </a:lnTo>
                <a:lnTo>
                  <a:pt x="54" y="36"/>
                </a:lnTo>
                <a:lnTo>
                  <a:pt x="54" y="24"/>
                </a:lnTo>
                <a:lnTo>
                  <a:pt x="42" y="18"/>
                </a:lnTo>
                <a:lnTo>
                  <a:pt x="36" y="18"/>
                </a:lnTo>
                <a:lnTo>
                  <a:pt x="30" y="12"/>
                </a:lnTo>
                <a:lnTo>
                  <a:pt x="30" y="0"/>
                </a:lnTo>
                <a:lnTo>
                  <a:pt x="24" y="0"/>
                </a:lnTo>
                <a:lnTo>
                  <a:pt x="18" y="6"/>
                </a:lnTo>
                <a:lnTo>
                  <a:pt x="6" y="12"/>
                </a:lnTo>
                <a:lnTo>
                  <a:pt x="0" y="12"/>
                </a:lnTo>
                <a:lnTo>
                  <a:pt x="0" y="18"/>
                </a:lnTo>
                <a:lnTo>
                  <a:pt x="12" y="30"/>
                </a:lnTo>
                <a:lnTo>
                  <a:pt x="18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Belgium"/>
          <p:cNvSpPr>
            <a:spLocks/>
          </p:cNvSpPr>
          <p:nvPr/>
        </p:nvSpPr>
        <p:spPr bwMode="gray">
          <a:xfrm>
            <a:off x="2449183" y="3122574"/>
            <a:ext cx="626299" cy="436176"/>
          </a:xfrm>
          <a:custGeom>
            <a:avLst/>
            <a:gdLst>
              <a:gd name="T0" fmla="*/ 0 w 222"/>
              <a:gd name="T1" fmla="*/ 2147483647 h 150"/>
              <a:gd name="T2" fmla="*/ 2147483647 w 222"/>
              <a:gd name="T3" fmla="*/ 2147483647 h 150"/>
              <a:gd name="T4" fmla="*/ 2147483647 w 222"/>
              <a:gd name="T5" fmla="*/ 2147483647 h 150"/>
              <a:gd name="T6" fmla="*/ 2147483647 w 222"/>
              <a:gd name="T7" fmla="*/ 2147483647 h 150"/>
              <a:gd name="T8" fmla="*/ 2147483647 w 222"/>
              <a:gd name="T9" fmla="*/ 2147483647 h 150"/>
              <a:gd name="T10" fmla="*/ 2147483647 w 222"/>
              <a:gd name="T11" fmla="*/ 2147483647 h 150"/>
              <a:gd name="T12" fmla="*/ 2147483647 w 222"/>
              <a:gd name="T13" fmla="*/ 2147483647 h 150"/>
              <a:gd name="T14" fmla="*/ 2147483647 w 222"/>
              <a:gd name="T15" fmla="*/ 2147483647 h 150"/>
              <a:gd name="T16" fmla="*/ 2147483647 w 222"/>
              <a:gd name="T17" fmla="*/ 2147483647 h 150"/>
              <a:gd name="T18" fmla="*/ 2147483647 w 222"/>
              <a:gd name="T19" fmla="*/ 2147483647 h 150"/>
              <a:gd name="T20" fmla="*/ 2147483647 w 222"/>
              <a:gd name="T21" fmla="*/ 2147483647 h 150"/>
              <a:gd name="T22" fmla="*/ 2147483647 w 222"/>
              <a:gd name="T23" fmla="*/ 2147483647 h 150"/>
              <a:gd name="T24" fmla="*/ 2147483647 w 222"/>
              <a:gd name="T25" fmla="*/ 2147483647 h 150"/>
              <a:gd name="T26" fmla="*/ 2147483647 w 222"/>
              <a:gd name="T27" fmla="*/ 2147483647 h 150"/>
              <a:gd name="T28" fmla="*/ 2147483647 w 222"/>
              <a:gd name="T29" fmla="*/ 2147483647 h 150"/>
              <a:gd name="T30" fmla="*/ 2147483647 w 222"/>
              <a:gd name="T31" fmla="*/ 2147483647 h 150"/>
              <a:gd name="T32" fmla="*/ 2147483647 w 222"/>
              <a:gd name="T33" fmla="*/ 2147483647 h 150"/>
              <a:gd name="T34" fmla="*/ 2147483647 w 222"/>
              <a:gd name="T35" fmla="*/ 2147483647 h 150"/>
              <a:gd name="T36" fmla="*/ 2147483647 w 222"/>
              <a:gd name="T37" fmla="*/ 2147483647 h 150"/>
              <a:gd name="T38" fmla="*/ 2147483647 w 222"/>
              <a:gd name="T39" fmla="*/ 2147483647 h 150"/>
              <a:gd name="T40" fmla="*/ 2147483647 w 222"/>
              <a:gd name="T41" fmla="*/ 2147483647 h 150"/>
              <a:gd name="T42" fmla="*/ 2147483647 w 222"/>
              <a:gd name="T43" fmla="*/ 2147483647 h 150"/>
              <a:gd name="T44" fmla="*/ 2147483647 w 222"/>
              <a:gd name="T45" fmla="*/ 2147483647 h 150"/>
              <a:gd name="T46" fmla="*/ 2147483647 w 222"/>
              <a:gd name="T47" fmla="*/ 2147483647 h 150"/>
              <a:gd name="T48" fmla="*/ 2147483647 w 222"/>
              <a:gd name="T49" fmla="*/ 2147483647 h 150"/>
              <a:gd name="T50" fmla="*/ 2147483647 w 222"/>
              <a:gd name="T51" fmla="*/ 2147483647 h 150"/>
              <a:gd name="T52" fmla="*/ 2147483647 w 222"/>
              <a:gd name="T53" fmla="*/ 2147483647 h 150"/>
              <a:gd name="T54" fmla="*/ 2147483647 w 222"/>
              <a:gd name="T55" fmla="*/ 2147483647 h 150"/>
              <a:gd name="T56" fmla="*/ 2147483647 w 222"/>
              <a:gd name="T57" fmla="*/ 2147483647 h 150"/>
              <a:gd name="T58" fmla="*/ 2147483647 w 222"/>
              <a:gd name="T59" fmla="*/ 2147483647 h 150"/>
              <a:gd name="T60" fmla="*/ 2147483647 w 222"/>
              <a:gd name="T61" fmla="*/ 2147483647 h 150"/>
              <a:gd name="T62" fmla="*/ 2147483647 w 222"/>
              <a:gd name="T63" fmla="*/ 2147483647 h 150"/>
              <a:gd name="T64" fmla="*/ 2147483647 w 222"/>
              <a:gd name="T65" fmla="*/ 2147483647 h 150"/>
              <a:gd name="T66" fmla="*/ 2147483647 w 222"/>
              <a:gd name="T67" fmla="*/ 2147483647 h 150"/>
              <a:gd name="T68" fmla="*/ 2147483647 w 222"/>
              <a:gd name="T69" fmla="*/ 2147483647 h 150"/>
              <a:gd name="T70" fmla="*/ 2147483647 w 222"/>
              <a:gd name="T71" fmla="*/ 2147483647 h 150"/>
              <a:gd name="T72" fmla="*/ 2147483647 w 222"/>
              <a:gd name="T73" fmla="*/ 2147483647 h 150"/>
              <a:gd name="T74" fmla="*/ 2147483647 w 222"/>
              <a:gd name="T75" fmla="*/ 2147483647 h 150"/>
              <a:gd name="T76" fmla="*/ 2147483647 w 222"/>
              <a:gd name="T77" fmla="*/ 2147483647 h 150"/>
              <a:gd name="T78" fmla="*/ 2147483647 w 222"/>
              <a:gd name="T79" fmla="*/ 2147483647 h 150"/>
              <a:gd name="T80" fmla="*/ 2147483647 w 222"/>
              <a:gd name="T81" fmla="*/ 0 h 150"/>
              <a:gd name="T82" fmla="*/ 2147483647 w 222"/>
              <a:gd name="T83" fmla="*/ 0 h 150"/>
              <a:gd name="T84" fmla="*/ 2147483647 w 222"/>
              <a:gd name="T85" fmla="*/ 2147483647 h 150"/>
              <a:gd name="T86" fmla="*/ 2147483647 w 222"/>
              <a:gd name="T87" fmla="*/ 0 h 150"/>
              <a:gd name="T88" fmla="*/ 2147483647 w 222"/>
              <a:gd name="T89" fmla="*/ 2147483647 h 150"/>
              <a:gd name="T90" fmla="*/ 2147483647 w 222"/>
              <a:gd name="T91" fmla="*/ 2147483647 h 150"/>
              <a:gd name="T92" fmla="*/ 2147483647 w 222"/>
              <a:gd name="T93" fmla="*/ 2147483647 h 150"/>
              <a:gd name="T94" fmla="*/ 2147483647 w 222"/>
              <a:gd name="T95" fmla="*/ 2147483647 h 150"/>
              <a:gd name="T96" fmla="*/ 2147483647 w 222"/>
              <a:gd name="T97" fmla="*/ 2147483647 h 150"/>
              <a:gd name="T98" fmla="*/ 2147483647 w 222"/>
              <a:gd name="T99" fmla="*/ 2147483647 h 150"/>
              <a:gd name="T100" fmla="*/ 2147483647 w 222"/>
              <a:gd name="T101" fmla="*/ 2147483647 h 150"/>
              <a:gd name="T102" fmla="*/ 0 w 222"/>
              <a:gd name="T103" fmla="*/ 2147483647 h 150"/>
              <a:gd name="T104" fmla="*/ 0 w 222"/>
              <a:gd name="T105" fmla="*/ 2147483647 h 1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22"/>
              <a:gd name="T160" fmla="*/ 0 h 150"/>
              <a:gd name="T161" fmla="*/ 222 w 222"/>
              <a:gd name="T162" fmla="*/ 150 h 1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22" h="150">
                <a:moveTo>
                  <a:pt x="0" y="42"/>
                </a:moveTo>
                <a:lnTo>
                  <a:pt x="6" y="60"/>
                </a:lnTo>
                <a:lnTo>
                  <a:pt x="30" y="66"/>
                </a:lnTo>
                <a:lnTo>
                  <a:pt x="42" y="78"/>
                </a:lnTo>
                <a:lnTo>
                  <a:pt x="66" y="78"/>
                </a:lnTo>
                <a:lnTo>
                  <a:pt x="78" y="84"/>
                </a:lnTo>
                <a:lnTo>
                  <a:pt x="84" y="90"/>
                </a:lnTo>
                <a:lnTo>
                  <a:pt x="84" y="114"/>
                </a:lnTo>
                <a:lnTo>
                  <a:pt x="108" y="114"/>
                </a:lnTo>
                <a:lnTo>
                  <a:pt x="120" y="102"/>
                </a:lnTo>
                <a:lnTo>
                  <a:pt x="120" y="126"/>
                </a:lnTo>
                <a:lnTo>
                  <a:pt x="132" y="126"/>
                </a:lnTo>
                <a:lnTo>
                  <a:pt x="144" y="132"/>
                </a:lnTo>
                <a:lnTo>
                  <a:pt x="150" y="132"/>
                </a:lnTo>
                <a:lnTo>
                  <a:pt x="162" y="144"/>
                </a:lnTo>
                <a:lnTo>
                  <a:pt x="180" y="144"/>
                </a:lnTo>
                <a:lnTo>
                  <a:pt x="192" y="150"/>
                </a:lnTo>
                <a:lnTo>
                  <a:pt x="192" y="144"/>
                </a:lnTo>
                <a:lnTo>
                  <a:pt x="186" y="132"/>
                </a:lnTo>
                <a:lnTo>
                  <a:pt x="174" y="120"/>
                </a:lnTo>
                <a:lnTo>
                  <a:pt x="174" y="114"/>
                </a:lnTo>
                <a:lnTo>
                  <a:pt x="180" y="114"/>
                </a:lnTo>
                <a:lnTo>
                  <a:pt x="192" y="108"/>
                </a:lnTo>
                <a:lnTo>
                  <a:pt x="198" y="102"/>
                </a:lnTo>
                <a:lnTo>
                  <a:pt x="204" y="102"/>
                </a:lnTo>
                <a:lnTo>
                  <a:pt x="204" y="96"/>
                </a:lnTo>
                <a:lnTo>
                  <a:pt x="210" y="90"/>
                </a:lnTo>
                <a:lnTo>
                  <a:pt x="222" y="90"/>
                </a:lnTo>
                <a:lnTo>
                  <a:pt x="216" y="84"/>
                </a:lnTo>
                <a:lnTo>
                  <a:pt x="216" y="66"/>
                </a:lnTo>
                <a:lnTo>
                  <a:pt x="204" y="54"/>
                </a:lnTo>
                <a:lnTo>
                  <a:pt x="180" y="54"/>
                </a:lnTo>
                <a:lnTo>
                  <a:pt x="180" y="42"/>
                </a:lnTo>
                <a:lnTo>
                  <a:pt x="186" y="36"/>
                </a:lnTo>
                <a:lnTo>
                  <a:pt x="186" y="18"/>
                </a:lnTo>
                <a:lnTo>
                  <a:pt x="180" y="12"/>
                </a:lnTo>
                <a:lnTo>
                  <a:pt x="174" y="12"/>
                </a:lnTo>
                <a:lnTo>
                  <a:pt x="162" y="18"/>
                </a:lnTo>
                <a:lnTo>
                  <a:pt x="150" y="18"/>
                </a:lnTo>
                <a:lnTo>
                  <a:pt x="144" y="12"/>
                </a:lnTo>
                <a:lnTo>
                  <a:pt x="144" y="0"/>
                </a:lnTo>
                <a:lnTo>
                  <a:pt x="108" y="0"/>
                </a:lnTo>
                <a:lnTo>
                  <a:pt x="108" y="6"/>
                </a:lnTo>
                <a:lnTo>
                  <a:pt x="96" y="0"/>
                </a:lnTo>
                <a:lnTo>
                  <a:pt x="96" y="12"/>
                </a:lnTo>
                <a:lnTo>
                  <a:pt x="78" y="6"/>
                </a:lnTo>
                <a:lnTo>
                  <a:pt x="72" y="18"/>
                </a:lnTo>
                <a:lnTo>
                  <a:pt x="66" y="12"/>
                </a:lnTo>
                <a:lnTo>
                  <a:pt x="42" y="12"/>
                </a:lnTo>
                <a:lnTo>
                  <a:pt x="36" y="6"/>
                </a:lnTo>
                <a:lnTo>
                  <a:pt x="24" y="6"/>
                </a:lnTo>
                <a:lnTo>
                  <a:pt x="0" y="24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dirty="0">
              <a:latin typeface="Calibri" pitchFamily="34" charset="0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5768148" y="3393111"/>
            <a:ext cx="3426653" cy="561436"/>
            <a:chOff x="5768148" y="3393111"/>
            <a:chExt cx="3426653" cy="561436"/>
          </a:xfrm>
        </p:grpSpPr>
        <p:sp>
          <p:nvSpPr>
            <p:cNvPr id="43" name="Textfeld 42"/>
            <p:cNvSpPr txBox="1"/>
            <p:nvPr/>
          </p:nvSpPr>
          <p:spPr>
            <a:xfrm>
              <a:off x="5948831" y="3393111"/>
              <a:ext cx="3245970" cy="561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/>
                <a:t>Low wind </a:t>
              </a:r>
              <a:r>
                <a:rPr lang="de-DE" sz="1600" dirty="0" err="1"/>
                <a:t>conditions</a:t>
              </a:r>
              <a:r>
                <a:rPr lang="de-DE" sz="1600" dirty="0"/>
                <a:t> </a:t>
              </a:r>
              <a:r>
                <a:rPr lang="de-DE" sz="1600" dirty="0" err="1"/>
                <a:t>lead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shortage</a:t>
              </a:r>
              <a:r>
                <a:rPr lang="de-DE" sz="1600" dirty="0"/>
                <a:t> in power </a:t>
              </a:r>
              <a:r>
                <a:rPr lang="de-DE" sz="1600" dirty="0" err="1"/>
                <a:t>supply</a:t>
              </a:r>
              <a:r>
                <a:rPr lang="de-DE" sz="1600" dirty="0"/>
                <a:t> </a:t>
              </a:r>
            </a:p>
          </p:txBody>
        </p:sp>
        <p:sp>
          <p:nvSpPr>
            <p:cNvPr id="44" name="Rechteck 43"/>
            <p:cNvSpPr/>
            <p:nvPr/>
          </p:nvSpPr>
          <p:spPr>
            <a:xfrm>
              <a:off x="5768148" y="3432381"/>
              <a:ext cx="102549" cy="485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5768148" y="4039655"/>
            <a:ext cx="3426653" cy="561436"/>
            <a:chOff x="5768148" y="3393111"/>
            <a:chExt cx="3426653" cy="561436"/>
          </a:xfrm>
        </p:grpSpPr>
        <p:sp>
          <p:nvSpPr>
            <p:cNvPr id="49" name="Textfeld 48"/>
            <p:cNvSpPr txBox="1"/>
            <p:nvPr/>
          </p:nvSpPr>
          <p:spPr>
            <a:xfrm>
              <a:off x="5948831" y="3393111"/>
              <a:ext cx="3245970" cy="561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 err="1"/>
                <a:t>Reduced</a:t>
              </a:r>
              <a:r>
                <a:rPr lang="de-DE" sz="1600" dirty="0"/>
                <a:t> (fossil) </a:t>
              </a:r>
              <a:r>
                <a:rPr lang="de-DE" sz="1600" dirty="0" err="1"/>
                <a:t>generation</a:t>
              </a:r>
              <a:r>
                <a:rPr lang="de-DE" sz="1600" dirty="0"/>
                <a:t> </a:t>
              </a:r>
              <a:r>
                <a:rPr lang="de-DE" sz="1600" dirty="0" err="1"/>
                <a:t>capacity</a:t>
              </a:r>
              <a:r>
                <a:rPr lang="de-DE" sz="1600" dirty="0"/>
                <a:t> </a:t>
              </a:r>
              <a:r>
                <a:rPr lang="de-DE" sz="1600" dirty="0" err="1"/>
                <a:t>cannot</a:t>
              </a:r>
              <a:r>
                <a:rPr lang="de-DE" sz="1600" dirty="0"/>
                <a:t> </a:t>
              </a:r>
              <a:r>
                <a:rPr lang="de-DE" sz="1600" dirty="0" err="1"/>
                <a:t>fully</a:t>
              </a:r>
              <a:r>
                <a:rPr lang="de-DE" sz="1600" dirty="0"/>
                <a:t> </a:t>
              </a:r>
              <a:r>
                <a:rPr lang="de-DE" sz="1600" dirty="0" err="1"/>
                <a:t>compensate</a:t>
              </a:r>
              <a:endParaRPr lang="de-DE" sz="1600" dirty="0"/>
            </a:p>
          </p:txBody>
        </p:sp>
        <p:sp>
          <p:nvSpPr>
            <p:cNvPr id="50" name="Rechteck 49"/>
            <p:cNvSpPr/>
            <p:nvPr/>
          </p:nvSpPr>
          <p:spPr>
            <a:xfrm>
              <a:off x="5768148" y="3432381"/>
              <a:ext cx="102549" cy="485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5768148" y="4668077"/>
            <a:ext cx="3375852" cy="842154"/>
            <a:chOff x="5768148" y="5405134"/>
            <a:chExt cx="3375852" cy="842154"/>
          </a:xfrm>
        </p:grpSpPr>
        <p:sp>
          <p:nvSpPr>
            <p:cNvPr id="66" name="Rechteck 65"/>
            <p:cNvSpPr/>
            <p:nvPr/>
          </p:nvSpPr>
          <p:spPr>
            <a:xfrm>
              <a:off x="5768148" y="5455111"/>
              <a:ext cx="102549" cy="7437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5948831" y="5405134"/>
              <a:ext cx="3195169" cy="8421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 err="1"/>
                <a:t>Neighboring</a:t>
              </a:r>
              <a:r>
                <a:rPr lang="de-DE" sz="1600" dirty="0"/>
                <a:t> countries </a:t>
              </a:r>
              <a:r>
                <a:rPr lang="de-DE" sz="1600" dirty="0" err="1"/>
                <a:t>need</a:t>
              </a:r>
              <a:r>
                <a:rPr lang="de-DE" sz="1600" dirty="0"/>
                <a:t> </a:t>
              </a:r>
              <a:r>
                <a:rPr lang="de-DE" sz="1600" dirty="0" err="1"/>
                <a:t>to</a:t>
              </a:r>
              <a:r>
                <a:rPr lang="de-DE" sz="1600" dirty="0"/>
                <a:t> </a:t>
              </a:r>
              <a:r>
                <a:rPr lang="de-DE" sz="1600" dirty="0" err="1"/>
                <a:t>provide</a:t>
              </a:r>
              <a:r>
                <a:rPr lang="de-DE" sz="1600" dirty="0"/>
                <a:t> </a:t>
              </a:r>
              <a:r>
                <a:rPr lang="de-DE" sz="1600" dirty="0" err="1"/>
                <a:t>electricity</a:t>
              </a:r>
              <a:r>
                <a:rPr lang="de-DE" sz="1600" dirty="0"/>
                <a:t> </a:t>
              </a:r>
              <a:r>
                <a:rPr lang="de-DE" sz="1600" dirty="0" err="1"/>
                <a:t>with</a:t>
              </a:r>
              <a:r>
                <a:rPr lang="de-DE" sz="1600" dirty="0"/>
                <a:t> </a:t>
              </a:r>
              <a:r>
                <a:rPr lang="de-DE" sz="1600" dirty="0" err="1"/>
                <a:t>their</a:t>
              </a:r>
              <a:r>
                <a:rPr lang="de-DE" sz="1600" dirty="0"/>
                <a:t> </a:t>
              </a:r>
              <a:r>
                <a:rPr lang="de-DE" sz="1600" dirty="0" err="1"/>
                <a:t>generation</a:t>
              </a:r>
              <a:r>
                <a:rPr lang="de-DE" sz="1600" dirty="0"/>
                <a:t> </a:t>
              </a:r>
              <a:r>
                <a:rPr lang="de-DE" sz="1600" dirty="0" err="1"/>
                <a:t>capacity</a:t>
              </a:r>
              <a:r>
                <a:rPr lang="de-DE" sz="1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574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19090" y="3029390"/>
            <a:ext cx="8508999" cy="1231106"/>
          </a:xfrm>
        </p:spPr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(1)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renewable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dispatchable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(2)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microgrids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39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Biomass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90" y="1797008"/>
            <a:ext cx="5977463" cy="4284000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3820583" y="5419725"/>
            <a:ext cx="42862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217" y="4794948"/>
            <a:ext cx="1522986" cy="857250"/>
          </a:xfrm>
          <a:prstGeom prst="rect">
            <a:avLst/>
          </a:prstGeom>
        </p:spPr>
      </p:pic>
      <p:pic>
        <p:nvPicPr>
          <p:cNvPr id="102" name="Grafik 101"/>
          <p:cNvPicPr>
            <a:picLocks noChangeAspect="1"/>
          </p:cNvPicPr>
          <p:nvPr/>
        </p:nvPicPr>
        <p:blipFill rotWithShape="1">
          <a:blip r:embed="rId2"/>
          <a:srcRect l="40212" t="61535" r="50045" b="17565"/>
          <a:stretch/>
        </p:blipFill>
        <p:spPr>
          <a:xfrm>
            <a:off x="2633132" y="4332799"/>
            <a:ext cx="762001" cy="1171575"/>
          </a:xfrm>
          <a:prstGeom prst="rect">
            <a:avLst/>
          </a:prstGeom>
        </p:spPr>
      </p:pic>
      <p:cxnSp>
        <p:nvCxnSpPr>
          <p:cNvPr id="40" name="Gerader Verbinder 39"/>
          <p:cNvCxnSpPr/>
          <p:nvPr/>
        </p:nvCxnSpPr>
        <p:spPr>
          <a:xfrm>
            <a:off x="5583765" y="2438400"/>
            <a:ext cx="21403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ihandform 40"/>
          <p:cNvSpPr/>
          <p:nvPr/>
        </p:nvSpPr>
        <p:spPr>
          <a:xfrm>
            <a:off x="5586940" y="2117725"/>
            <a:ext cx="2137140" cy="635000"/>
          </a:xfrm>
          <a:custGeom>
            <a:avLst/>
            <a:gdLst>
              <a:gd name="connsiteX0" fmla="*/ 0 w 1419225"/>
              <a:gd name="connsiteY0" fmla="*/ 314325 h 635000"/>
              <a:gd name="connsiteX1" fmla="*/ 104775 w 1419225"/>
              <a:gd name="connsiteY1" fmla="*/ 0 h 635000"/>
              <a:gd name="connsiteX2" fmla="*/ 336550 w 1419225"/>
              <a:gd name="connsiteY2" fmla="*/ 0 h 635000"/>
              <a:gd name="connsiteX3" fmla="*/ 390525 w 1419225"/>
              <a:gd name="connsiteY3" fmla="*/ 635000 h 635000"/>
              <a:gd name="connsiteX4" fmla="*/ 615950 w 1419225"/>
              <a:gd name="connsiteY4" fmla="*/ 635000 h 635000"/>
              <a:gd name="connsiteX5" fmla="*/ 615950 w 1419225"/>
              <a:gd name="connsiteY5" fmla="*/ 457200 h 635000"/>
              <a:gd name="connsiteX6" fmla="*/ 819150 w 1419225"/>
              <a:gd name="connsiteY6" fmla="*/ 457200 h 635000"/>
              <a:gd name="connsiteX7" fmla="*/ 882650 w 1419225"/>
              <a:gd name="connsiteY7" fmla="*/ 215900 h 635000"/>
              <a:gd name="connsiteX8" fmla="*/ 1130300 w 1419225"/>
              <a:gd name="connsiteY8" fmla="*/ 215900 h 635000"/>
              <a:gd name="connsiteX9" fmla="*/ 1196975 w 1419225"/>
              <a:gd name="connsiteY9" fmla="*/ 587375 h 635000"/>
              <a:gd name="connsiteX10" fmla="*/ 1358900 w 1419225"/>
              <a:gd name="connsiteY10" fmla="*/ 587375 h 635000"/>
              <a:gd name="connsiteX11" fmla="*/ 1419225 w 1419225"/>
              <a:gd name="connsiteY11" fmla="*/ 320675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9225" h="635000">
                <a:moveTo>
                  <a:pt x="0" y="314325"/>
                </a:moveTo>
                <a:lnTo>
                  <a:pt x="104775" y="0"/>
                </a:lnTo>
                <a:lnTo>
                  <a:pt x="336550" y="0"/>
                </a:lnTo>
                <a:lnTo>
                  <a:pt x="390525" y="635000"/>
                </a:lnTo>
                <a:lnTo>
                  <a:pt x="615950" y="635000"/>
                </a:lnTo>
                <a:lnTo>
                  <a:pt x="615950" y="457200"/>
                </a:lnTo>
                <a:lnTo>
                  <a:pt x="819150" y="457200"/>
                </a:lnTo>
                <a:lnTo>
                  <a:pt x="882650" y="215900"/>
                </a:lnTo>
                <a:lnTo>
                  <a:pt x="1130300" y="215900"/>
                </a:lnTo>
                <a:lnTo>
                  <a:pt x="1196975" y="587375"/>
                </a:lnTo>
                <a:lnTo>
                  <a:pt x="1358900" y="587375"/>
                </a:lnTo>
                <a:lnTo>
                  <a:pt x="1419225" y="320675"/>
                </a:lnTo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04" name="Gruppieren 103"/>
          <p:cNvGrpSpPr/>
          <p:nvPr/>
        </p:nvGrpSpPr>
        <p:grpSpPr>
          <a:xfrm>
            <a:off x="4297427" y="5715725"/>
            <a:ext cx="3426653" cy="561436"/>
            <a:chOff x="5768148" y="3393111"/>
            <a:chExt cx="3426653" cy="561436"/>
          </a:xfrm>
        </p:grpSpPr>
        <p:sp>
          <p:nvSpPr>
            <p:cNvPr id="105" name="Textfeld 104"/>
            <p:cNvSpPr txBox="1"/>
            <p:nvPr/>
          </p:nvSpPr>
          <p:spPr>
            <a:xfrm>
              <a:off x="5948831" y="3393111"/>
              <a:ext cx="3245970" cy="561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 err="1"/>
                <a:t>Increasing</a:t>
              </a:r>
              <a:r>
                <a:rPr lang="de-DE" sz="1600" dirty="0"/>
                <a:t> </a:t>
              </a:r>
              <a:r>
                <a:rPr lang="de-DE" sz="1600" dirty="0" err="1"/>
                <a:t>ICEngine</a:t>
              </a:r>
              <a:r>
                <a:rPr lang="de-DE" sz="1600" dirty="0"/>
                <a:t> </a:t>
              </a:r>
              <a:r>
                <a:rPr lang="de-DE" sz="1600" dirty="0" err="1"/>
                <a:t>and</a:t>
              </a:r>
              <a:r>
                <a:rPr lang="de-DE" sz="1600" dirty="0"/>
                <a:t>/</a:t>
              </a:r>
              <a:r>
                <a:rPr lang="de-DE" sz="1600" dirty="0" err="1"/>
                <a:t>or</a:t>
              </a:r>
              <a:r>
                <a:rPr lang="de-DE" sz="1600" dirty="0"/>
                <a:t> Biogas tank </a:t>
              </a:r>
              <a:r>
                <a:rPr lang="de-DE" sz="1600" dirty="0" err="1"/>
                <a:t>for</a:t>
              </a:r>
              <a:r>
                <a:rPr lang="de-DE" sz="1600" dirty="0"/>
                <a:t> </a:t>
              </a:r>
              <a:r>
                <a:rPr lang="de-DE" sz="1600" dirty="0" err="1"/>
                <a:t>enabling</a:t>
              </a:r>
              <a:r>
                <a:rPr lang="de-DE" sz="1600" dirty="0"/>
                <a:t> </a:t>
              </a:r>
              <a:r>
                <a:rPr lang="de-DE" sz="1600" dirty="0" err="1"/>
                <a:t>flexibility</a:t>
              </a:r>
              <a:r>
                <a:rPr lang="de-DE" sz="1600" dirty="0"/>
                <a:t> potential</a:t>
              </a:r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5768148" y="3432381"/>
              <a:ext cx="102549" cy="485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pic>
        <p:nvPicPr>
          <p:cNvPr id="47" name="Grafik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706" y="1562636"/>
            <a:ext cx="2881794" cy="2376372"/>
          </a:xfrm>
          <a:prstGeom prst="rect">
            <a:avLst/>
          </a:prstGeom>
        </p:spPr>
      </p:pic>
      <p:sp>
        <p:nvSpPr>
          <p:cNvPr id="109" name="Textfeld 108"/>
          <p:cNvSpPr txBox="1"/>
          <p:nvPr/>
        </p:nvSpPr>
        <p:spPr>
          <a:xfrm>
            <a:off x="6012180" y="5115769"/>
            <a:ext cx="307848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de-DE" sz="1000" dirty="0">
                <a:latin typeface="+mn-lt"/>
              </a:rPr>
              <a:t>Source: </a:t>
            </a:r>
            <a:r>
              <a:rPr lang="de-DE" sz="1000" dirty="0" err="1">
                <a:latin typeface="+mn-lt"/>
              </a:rPr>
              <a:t>adapted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from</a:t>
            </a:r>
            <a:r>
              <a:rPr lang="de-DE" sz="1000" dirty="0">
                <a:latin typeface="+mn-lt"/>
              </a:rPr>
              <a:t> [2] </a:t>
            </a:r>
            <a:r>
              <a:rPr lang="de-DE" sz="1000" dirty="0" err="1">
                <a:latin typeface="+mn-lt"/>
              </a:rPr>
              <a:t>and</a:t>
            </a:r>
            <a:r>
              <a:rPr lang="de-DE" sz="1000" dirty="0">
                <a:latin typeface="+mn-lt"/>
              </a:rPr>
              <a:t> [3]</a:t>
            </a:r>
          </a:p>
        </p:txBody>
      </p:sp>
    </p:spTree>
    <p:extLst>
      <p:ext uri="{BB962C8B-B14F-4D97-AF65-F5344CB8AC3E}">
        <p14:creationId xmlns:p14="http://schemas.microsoft.com/office/powerpoint/2010/main" val="5663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706" y="1562636"/>
            <a:ext cx="2881794" cy="2376372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Example</a:t>
            </a:r>
            <a:r>
              <a:rPr lang="de-DE" dirty="0"/>
              <a:t>: Geothermal CHP</a:t>
            </a:r>
          </a:p>
        </p:txBody>
      </p:sp>
      <p:sp>
        <p:nvSpPr>
          <p:cNvPr id="25" name="Rechteck 24"/>
          <p:cNvSpPr/>
          <p:nvPr/>
        </p:nvSpPr>
        <p:spPr>
          <a:xfrm>
            <a:off x="3820583" y="5419725"/>
            <a:ext cx="42862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cxnSp>
        <p:nvCxnSpPr>
          <p:cNvPr id="40" name="Gerader Verbinder 39"/>
          <p:cNvCxnSpPr/>
          <p:nvPr/>
        </p:nvCxnSpPr>
        <p:spPr>
          <a:xfrm>
            <a:off x="5583765" y="2438400"/>
            <a:ext cx="21403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ihandform 40"/>
          <p:cNvSpPr/>
          <p:nvPr/>
        </p:nvSpPr>
        <p:spPr>
          <a:xfrm>
            <a:off x="5586940" y="2288986"/>
            <a:ext cx="2137140" cy="292478"/>
          </a:xfrm>
          <a:custGeom>
            <a:avLst/>
            <a:gdLst>
              <a:gd name="connsiteX0" fmla="*/ 0 w 1419225"/>
              <a:gd name="connsiteY0" fmla="*/ 314325 h 635000"/>
              <a:gd name="connsiteX1" fmla="*/ 104775 w 1419225"/>
              <a:gd name="connsiteY1" fmla="*/ 0 h 635000"/>
              <a:gd name="connsiteX2" fmla="*/ 336550 w 1419225"/>
              <a:gd name="connsiteY2" fmla="*/ 0 h 635000"/>
              <a:gd name="connsiteX3" fmla="*/ 390525 w 1419225"/>
              <a:gd name="connsiteY3" fmla="*/ 635000 h 635000"/>
              <a:gd name="connsiteX4" fmla="*/ 615950 w 1419225"/>
              <a:gd name="connsiteY4" fmla="*/ 635000 h 635000"/>
              <a:gd name="connsiteX5" fmla="*/ 615950 w 1419225"/>
              <a:gd name="connsiteY5" fmla="*/ 457200 h 635000"/>
              <a:gd name="connsiteX6" fmla="*/ 819150 w 1419225"/>
              <a:gd name="connsiteY6" fmla="*/ 457200 h 635000"/>
              <a:gd name="connsiteX7" fmla="*/ 882650 w 1419225"/>
              <a:gd name="connsiteY7" fmla="*/ 215900 h 635000"/>
              <a:gd name="connsiteX8" fmla="*/ 1130300 w 1419225"/>
              <a:gd name="connsiteY8" fmla="*/ 215900 h 635000"/>
              <a:gd name="connsiteX9" fmla="*/ 1196975 w 1419225"/>
              <a:gd name="connsiteY9" fmla="*/ 587375 h 635000"/>
              <a:gd name="connsiteX10" fmla="*/ 1358900 w 1419225"/>
              <a:gd name="connsiteY10" fmla="*/ 587375 h 635000"/>
              <a:gd name="connsiteX11" fmla="*/ 1419225 w 1419225"/>
              <a:gd name="connsiteY11" fmla="*/ 320675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9225" h="635000">
                <a:moveTo>
                  <a:pt x="0" y="314325"/>
                </a:moveTo>
                <a:lnTo>
                  <a:pt x="104775" y="0"/>
                </a:lnTo>
                <a:lnTo>
                  <a:pt x="336550" y="0"/>
                </a:lnTo>
                <a:lnTo>
                  <a:pt x="390525" y="635000"/>
                </a:lnTo>
                <a:lnTo>
                  <a:pt x="615950" y="635000"/>
                </a:lnTo>
                <a:lnTo>
                  <a:pt x="615950" y="457200"/>
                </a:lnTo>
                <a:lnTo>
                  <a:pt x="819150" y="457200"/>
                </a:lnTo>
                <a:lnTo>
                  <a:pt x="882650" y="215900"/>
                </a:lnTo>
                <a:lnTo>
                  <a:pt x="1130300" y="215900"/>
                </a:lnTo>
                <a:lnTo>
                  <a:pt x="1196975" y="587375"/>
                </a:lnTo>
                <a:lnTo>
                  <a:pt x="1358900" y="587375"/>
                </a:lnTo>
                <a:lnTo>
                  <a:pt x="1419225" y="320675"/>
                </a:lnTo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012180" y="5115769"/>
            <a:ext cx="307848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de-DE" sz="1000" dirty="0">
                <a:latin typeface="+mn-lt"/>
              </a:rPr>
              <a:t>Source: [4]</a:t>
            </a:r>
          </a:p>
        </p:txBody>
      </p:sp>
      <p:pic>
        <p:nvPicPr>
          <p:cNvPr id="17" name="Inhaltsplatzhalter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7" y="2131781"/>
            <a:ext cx="4181475" cy="2896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2" name="Gerader Verbinder 11"/>
          <p:cNvCxnSpPr/>
          <p:nvPr/>
        </p:nvCxnSpPr>
        <p:spPr>
          <a:xfrm>
            <a:off x="311162" y="5419725"/>
            <a:ext cx="41669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>
            <a:off x="365146" y="5567725"/>
            <a:ext cx="116732" cy="75758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594048" y="5567725"/>
            <a:ext cx="116732" cy="75758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1442597" y="5567725"/>
            <a:ext cx="116732" cy="75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H="1">
            <a:off x="1671499" y="5567725"/>
            <a:ext cx="116732" cy="75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V="1">
            <a:off x="537717" y="2324911"/>
            <a:ext cx="0" cy="357977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H="1">
            <a:off x="537717" y="2324911"/>
            <a:ext cx="275739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ihandform 21"/>
          <p:cNvSpPr/>
          <p:nvPr/>
        </p:nvSpPr>
        <p:spPr>
          <a:xfrm>
            <a:off x="754380" y="4556760"/>
            <a:ext cx="868680" cy="1295400"/>
          </a:xfrm>
          <a:custGeom>
            <a:avLst/>
            <a:gdLst>
              <a:gd name="connsiteX0" fmla="*/ 0 w 868680"/>
              <a:gd name="connsiteY0" fmla="*/ 0 h 1295400"/>
              <a:gd name="connsiteX1" fmla="*/ 0 w 868680"/>
              <a:gd name="connsiteY1" fmla="*/ 731520 h 1295400"/>
              <a:gd name="connsiteX2" fmla="*/ 868680 w 868680"/>
              <a:gd name="connsiteY2" fmla="*/ 731520 h 1295400"/>
              <a:gd name="connsiteX3" fmla="*/ 868680 w 868680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680" h="1295400">
                <a:moveTo>
                  <a:pt x="0" y="0"/>
                </a:moveTo>
                <a:lnTo>
                  <a:pt x="0" y="731520"/>
                </a:lnTo>
                <a:lnTo>
                  <a:pt x="868680" y="731520"/>
                </a:lnTo>
                <a:lnTo>
                  <a:pt x="868680" y="1295400"/>
                </a:lnTo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5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nhaltsplatzhalt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7" y="2131781"/>
            <a:ext cx="4181475" cy="2896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23" name="Gerader Verbinder 22"/>
          <p:cNvCxnSpPr/>
          <p:nvPr/>
        </p:nvCxnSpPr>
        <p:spPr>
          <a:xfrm>
            <a:off x="365146" y="5567725"/>
            <a:ext cx="116732" cy="75758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 flipH="1">
            <a:off x="594048" y="5567725"/>
            <a:ext cx="116732" cy="75758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>
            <a:off x="1442597" y="5567725"/>
            <a:ext cx="116732" cy="75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H="1">
            <a:off x="1671499" y="5567725"/>
            <a:ext cx="116732" cy="757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flipV="1">
            <a:off x="537717" y="2324911"/>
            <a:ext cx="0" cy="357977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H="1">
            <a:off x="537717" y="2324911"/>
            <a:ext cx="275739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ihandform 29"/>
          <p:cNvSpPr/>
          <p:nvPr/>
        </p:nvSpPr>
        <p:spPr>
          <a:xfrm>
            <a:off x="754380" y="4556760"/>
            <a:ext cx="868680" cy="1295400"/>
          </a:xfrm>
          <a:custGeom>
            <a:avLst/>
            <a:gdLst>
              <a:gd name="connsiteX0" fmla="*/ 0 w 868680"/>
              <a:gd name="connsiteY0" fmla="*/ 0 h 1295400"/>
              <a:gd name="connsiteX1" fmla="*/ 0 w 868680"/>
              <a:gd name="connsiteY1" fmla="*/ 731520 h 1295400"/>
              <a:gd name="connsiteX2" fmla="*/ 868680 w 868680"/>
              <a:gd name="connsiteY2" fmla="*/ 731520 h 1295400"/>
              <a:gd name="connsiteX3" fmla="*/ 868680 w 868680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680" h="1295400">
                <a:moveTo>
                  <a:pt x="0" y="0"/>
                </a:moveTo>
                <a:lnTo>
                  <a:pt x="0" y="731520"/>
                </a:lnTo>
                <a:lnTo>
                  <a:pt x="868680" y="731520"/>
                </a:lnTo>
                <a:lnTo>
                  <a:pt x="868680" y="1295400"/>
                </a:lnTo>
              </a:path>
            </a:pathLst>
          </a:cu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Example</a:t>
            </a:r>
            <a:r>
              <a:rPr lang="de-DE" dirty="0"/>
              <a:t>: Geothermal CHP</a:t>
            </a:r>
          </a:p>
        </p:txBody>
      </p:sp>
      <p:sp>
        <p:nvSpPr>
          <p:cNvPr id="25" name="Rechteck 24"/>
          <p:cNvSpPr/>
          <p:nvPr/>
        </p:nvSpPr>
        <p:spPr>
          <a:xfrm>
            <a:off x="3820583" y="5419725"/>
            <a:ext cx="42862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cxnSp>
        <p:nvCxnSpPr>
          <p:cNvPr id="40" name="Gerader Verbinder 39"/>
          <p:cNvCxnSpPr/>
          <p:nvPr/>
        </p:nvCxnSpPr>
        <p:spPr>
          <a:xfrm>
            <a:off x="5583765" y="2438400"/>
            <a:ext cx="21403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ihandform 40"/>
          <p:cNvSpPr/>
          <p:nvPr/>
        </p:nvSpPr>
        <p:spPr>
          <a:xfrm>
            <a:off x="5586940" y="2117725"/>
            <a:ext cx="2137140" cy="635000"/>
          </a:xfrm>
          <a:custGeom>
            <a:avLst/>
            <a:gdLst>
              <a:gd name="connsiteX0" fmla="*/ 0 w 1419225"/>
              <a:gd name="connsiteY0" fmla="*/ 314325 h 635000"/>
              <a:gd name="connsiteX1" fmla="*/ 104775 w 1419225"/>
              <a:gd name="connsiteY1" fmla="*/ 0 h 635000"/>
              <a:gd name="connsiteX2" fmla="*/ 336550 w 1419225"/>
              <a:gd name="connsiteY2" fmla="*/ 0 h 635000"/>
              <a:gd name="connsiteX3" fmla="*/ 390525 w 1419225"/>
              <a:gd name="connsiteY3" fmla="*/ 635000 h 635000"/>
              <a:gd name="connsiteX4" fmla="*/ 615950 w 1419225"/>
              <a:gd name="connsiteY4" fmla="*/ 635000 h 635000"/>
              <a:gd name="connsiteX5" fmla="*/ 615950 w 1419225"/>
              <a:gd name="connsiteY5" fmla="*/ 457200 h 635000"/>
              <a:gd name="connsiteX6" fmla="*/ 819150 w 1419225"/>
              <a:gd name="connsiteY6" fmla="*/ 457200 h 635000"/>
              <a:gd name="connsiteX7" fmla="*/ 882650 w 1419225"/>
              <a:gd name="connsiteY7" fmla="*/ 215900 h 635000"/>
              <a:gd name="connsiteX8" fmla="*/ 1130300 w 1419225"/>
              <a:gd name="connsiteY8" fmla="*/ 215900 h 635000"/>
              <a:gd name="connsiteX9" fmla="*/ 1196975 w 1419225"/>
              <a:gd name="connsiteY9" fmla="*/ 587375 h 635000"/>
              <a:gd name="connsiteX10" fmla="*/ 1358900 w 1419225"/>
              <a:gd name="connsiteY10" fmla="*/ 587375 h 635000"/>
              <a:gd name="connsiteX11" fmla="*/ 1419225 w 1419225"/>
              <a:gd name="connsiteY11" fmla="*/ 320675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9225" h="635000">
                <a:moveTo>
                  <a:pt x="0" y="314325"/>
                </a:moveTo>
                <a:lnTo>
                  <a:pt x="104775" y="0"/>
                </a:lnTo>
                <a:lnTo>
                  <a:pt x="336550" y="0"/>
                </a:lnTo>
                <a:lnTo>
                  <a:pt x="390525" y="635000"/>
                </a:lnTo>
                <a:lnTo>
                  <a:pt x="615950" y="635000"/>
                </a:lnTo>
                <a:lnTo>
                  <a:pt x="615950" y="457200"/>
                </a:lnTo>
                <a:lnTo>
                  <a:pt x="819150" y="457200"/>
                </a:lnTo>
                <a:lnTo>
                  <a:pt x="882650" y="215900"/>
                </a:lnTo>
                <a:lnTo>
                  <a:pt x="1130300" y="215900"/>
                </a:lnTo>
                <a:lnTo>
                  <a:pt x="1196975" y="587375"/>
                </a:lnTo>
                <a:lnTo>
                  <a:pt x="1358900" y="587375"/>
                </a:lnTo>
                <a:lnTo>
                  <a:pt x="1419225" y="320675"/>
                </a:lnTo>
              </a:path>
            </a:pathLst>
          </a:cu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706" y="1562636"/>
            <a:ext cx="2881794" cy="2376372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012180" y="5115769"/>
            <a:ext cx="307848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de-DE" sz="1000" dirty="0">
                <a:latin typeface="+mn-lt"/>
              </a:rPr>
              <a:t>Source: [4]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67" y="2526758"/>
            <a:ext cx="72000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32" y="3305657"/>
            <a:ext cx="720000" cy="72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6" y="1747859"/>
            <a:ext cx="727516" cy="7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2573" y="2608184"/>
            <a:ext cx="727516" cy="720000"/>
          </a:xfrm>
          <a:prstGeom prst="rect">
            <a:avLst/>
          </a:prstGeom>
        </p:spPr>
      </p:pic>
      <p:grpSp>
        <p:nvGrpSpPr>
          <p:cNvPr id="48" name="Gruppieren 47"/>
          <p:cNvGrpSpPr/>
          <p:nvPr/>
        </p:nvGrpSpPr>
        <p:grpSpPr>
          <a:xfrm>
            <a:off x="4297427" y="5715725"/>
            <a:ext cx="4529581" cy="561436"/>
            <a:chOff x="5768148" y="3393111"/>
            <a:chExt cx="4529581" cy="561436"/>
          </a:xfrm>
        </p:grpSpPr>
        <p:sp>
          <p:nvSpPr>
            <p:cNvPr id="49" name="Textfeld 48"/>
            <p:cNvSpPr txBox="1"/>
            <p:nvPr/>
          </p:nvSpPr>
          <p:spPr>
            <a:xfrm>
              <a:off x="5948831" y="3393111"/>
              <a:ext cx="4348898" cy="561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de-DE" sz="1600" dirty="0" err="1"/>
                <a:t>Increasing</a:t>
              </a:r>
              <a:r>
                <a:rPr lang="de-DE" sz="1600" dirty="0"/>
                <a:t>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flexibility</a:t>
              </a:r>
              <a:r>
                <a:rPr lang="de-DE" sz="1600" dirty="0"/>
                <a:t> </a:t>
              </a: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renewable</a:t>
              </a:r>
              <a:r>
                <a:rPr lang="de-DE" sz="1600" dirty="0"/>
                <a:t> CHP </a:t>
              </a:r>
              <a:r>
                <a:rPr lang="de-DE" sz="1600" dirty="0" err="1"/>
                <a:t>technology</a:t>
              </a:r>
              <a:r>
                <a:rPr lang="de-DE" sz="1600" dirty="0"/>
                <a:t> </a:t>
              </a:r>
              <a:r>
                <a:rPr lang="de-DE" sz="1600" dirty="0" err="1"/>
                <a:t>for</a:t>
              </a:r>
              <a:r>
                <a:rPr lang="de-DE" sz="1600" dirty="0"/>
                <a:t> </a:t>
              </a:r>
              <a:r>
                <a:rPr lang="de-DE" sz="1600" dirty="0" err="1"/>
                <a:t>enabling</a:t>
              </a:r>
              <a:r>
                <a:rPr lang="de-DE" sz="1600" dirty="0"/>
                <a:t> </a:t>
              </a:r>
              <a:r>
                <a:rPr lang="de-DE" sz="1600" dirty="0" err="1"/>
                <a:t>flexibility</a:t>
              </a:r>
              <a:r>
                <a:rPr lang="de-DE" sz="1600" dirty="0"/>
                <a:t> potential</a:t>
              </a:r>
            </a:p>
          </p:txBody>
        </p:sp>
        <p:sp>
          <p:nvSpPr>
            <p:cNvPr id="50" name="Rechteck 49"/>
            <p:cNvSpPr/>
            <p:nvPr/>
          </p:nvSpPr>
          <p:spPr>
            <a:xfrm>
              <a:off x="5768148" y="3432381"/>
              <a:ext cx="102549" cy="4853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de-DE" dirty="0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4090932" y="3395463"/>
            <a:ext cx="1288814" cy="25725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>
                <a:latin typeface="+mn-lt"/>
              </a:rPr>
              <a:t>Power-</a:t>
            </a:r>
            <a:r>
              <a:rPr lang="de-DE" sz="1600" dirty="0" err="1">
                <a:latin typeface="+mn-lt"/>
              </a:rPr>
              <a:t>to</a:t>
            </a:r>
            <a:r>
              <a:rPr lang="de-DE" sz="1600" dirty="0">
                <a:latin typeface="+mn-lt"/>
              </a:rPr>
              <a:t>-</a:t>
            </a:r>
            <a:r>
              <a:rPr lang="de-DE" sz="1600" dirty="0" err="1">
                <a:latin typeface="+mn-lt"/>
              </a:rPr>
              <a:t>heat</a:t>
            </a:r>
            <a:endParaRPr lang="de-DE" sz="1600" dirty="0">
              <a:latin typeface="+mn-lt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1832" y="4033402"/>
            <a:ext cx="1175002" cy="25725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Heat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storage</a:t>
            </a:r>
            <a:endParaRPr lang="de-DE" sz="1600" dirty="0">
              <a:latin typeface="+mn-lt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811786" y="3254503"/>
            <a:ext cx="1106072" cy="25725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Heat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pumps</a:t>
            </a:r>
            <a:endParaRPr lang="de-DE" sz="1600" dirty="0">
              <a:latin typeface="+mn-lt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84316" y="1474257"/>
            <a:ext cx="1881925" cy="28071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>
                <a:latin typeface="+mn-lt"/>
              </a:rPr>
              <a:t>Industrial </a:t>
            </a:r>
            <a:r>
              <a:rPr lang="de-DE" sz="1600" dirty="0" err="1">
                <a:latin typeface="+mn-lt"/>
              </a:rPr>
              <a:t>waste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heat</a:t>
            </a:r>
            <a:endParaRPr lang="de-DE" sz="1600" dirty="0">
              <a:latin typeface="+mn-lt"/>
            </a:endParaRPr>
          </a:p>
        </p:txBody>
      </p:sp>
      <p:cxnSp>
        <p:nvCxnSpPr>
          <p:cNvPr id="31" name="Gerader Verbinder 30"/>
          <p:cNvCxnSpPr/>
          <p:nvPr/>
        </p:nvCxnSpPr>
        <p:spPr>
          <a:xfrm>
            <a:off x="311162" y="5419725"/>
            <a:ext cx="41669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319091" y="1762188"/>
            <a:ext cx="2477726" cy="46873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Biogas CHP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PV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Wind power </a:t>
            </a:r>
            <a:r>
              <a:rPr lang="de-DE" dirty="0" err="1"/>
              <a:t>plants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Natural gas CHP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Dispatchable</a:t>
            </a:r>
            <a:r>
              <a:rPr lang="de-DE" dirty="0"/>
              <a:t> </a:t>
            </a:r>
            <a:r>
              <a:rPr lang="de-DE" dirty="0" err="1"/>
              <a:t>plants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Hydro</a:t>
            </a:r>
            <a:r>
              <a:rPr lang="de-DE" dirty="0"/>
              <a:t> </a:t>
            </a:r>
            <a:r>
              <a:rPr lang="de-DE" dirty="0" err="1"/>
              <a:t>plants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Large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renewable</a:t>
            </a:r>
            <a:r>
              <a:rPr lang="de-DE" dirty="0"/>
              <a:t> </a:t>
            </a:r>
            <a:r>
              <a:rPr lang="de-DE" dirty="0" err="1"/>
              <a:t>plants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Energy </a:t>
            </a:r>
            <a:r>
              <a:rPr lang="de-DE" dirty="0" err="1"/>
              <a:t>intesive</a:t>
            </a:r>
            <a:r>
              <a:rPr lang="de-DE" dirty="0"/>
              <a:t> </a:t>
            </a:r>
            <a:r>
              <a:rPr lang="de-DE" dirty="0" err="1"/>
              <a:t>industry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Aggregators</a:t>
            </a:r>
            <a:r>
              <a:rPr lang="de-DE" dirty="0"/>
              <a:t> (e.g. Next Kraftwerke)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620000"/>
            <a:ext cx="6031272" cy="4523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012180" y="6208795"/>
            <a:ext cx="307848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de-DE" sz="1000" dirty="0">
                <a:latin typeface="+mn-lt"/>
              </a:rPr>
              <a:t>Source: [5]</a:t>
            </a:r>
          </a:p>
        </p:txBody>
      </p:sp>
    </p:spTree>
    <p:extLst>
      <p:ext uri="{BB962C8B-B14F-4D97-AF65-F5344CB8AC3E}">
        <p14:creationId xmlns:p14="http://schemas.microsoft.com/office/powerpoint/2010/main" val="2226520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620000"/>
            <a:ext cx="6033599" cy="452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Inhaltsplatzhalter 6"/>
          <p:cNvSpPr>
            <a:spLocks noGrp="1"/>
          </p:cNvSpPr>
          <p:nvPr>
            <p:ph idx="14"/>
          </p:nvPr>
        </p:nvSpPr>
        <p:spPr>
          <a:xfrm>
            <a:off x="319091" y="1762188"/>
            <a:ext cx="2477726" cy="46873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Pooling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Placing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 on </a:t>
            </a:r>
            <a:r>
              <a:rPr lang="de-DE" dirty="0" err="1"/>
              <a:t>markets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Restrictions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in Germany: 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de-DE" dirty="0"/>
              <a:t>5 MW (</a:t>
            </a:r>
            <a:r>
              <a:rPr lang="de-DE" dirty="0" err="1"/>
              <a:t>until</a:t>
            </a:r>
            <a:r>
              <a:rPr lang="de-DE" dirty="0"/>
              <a:t> 2018)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de-DE" dirty="0"/>
              <a:t>1 MW (</a:t>
            </a:r>
            <a:r>
              <a:rPr lang="de-DE" dirty="0" err="1"/>
              <a:t>from</a:t>
            </a:r>
            <a:r>
              <a:rPr lang="de-DE" dirty="0"/>
              <a:t> 2018)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de-DE" dirty="0" err="1"/>
              <a:t>What‘s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?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Aggregators</a:t>
            </a:r>
            <a:r>
              <a:rPr lang="de-DE" dirty="0"/>
              <a:t> (e.g. Next Kraftwerke)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12180" y="6208795"/>
            <a:ext cx="307848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de-DE" sz="1000" dirty="0">
                <a:latin typeface="+mn-lt"/>
              </a:rPr>
              <a:t>Source: [5]</a:t>
            </a:r>
          </a:p>
        </p:txBody>
      </p:sp>
    </p:spTree>
    <p:extLst>
      <p:ext uri="{BB962C8B-B14F-4D97-AF65-F5344CB8AC3E}">
        <p14:creationId xmlns:p14="http://schemas.microsoft.com/office/powerpoint/2010/main" val="86969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4812475" y="2619446"/>
            <a:ext cx="3391979" cy="33919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/>
              <a:t>Environmental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Triple-</a:t>
            </a:r>
            <a:r>
              <a:rPr lang="de-DE" dirty="0" err="1"/>
              <a:t>Bottom</a:t>
            </a:r>
            <a:r>
              <a:rPr lang="de-DE" dirty="0"/>
              <a:t>-Line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Each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section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treated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equally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same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importance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 err="1"/>
              <a:t>Priority</a:t>
            </a:r>
            <a:r>
              <a:rPr lang="de-DE" dirty="0"/>
              <a:t> Modell</a:t>
            </a:r>
          </a:p>
          <a:p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Sections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will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prioritized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increased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importance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</a:t>
            </a:r>
            <a:r>
              <a:rPr lang="de-DE" dirty="0" err="1"/>
              <a:t>Costs</a:t>
            </a:r>
            <a:r>
              <a:rPr lang="de-DE" dirty="0"/>
              <a:t> vs. </a:t>
            </a:r>
            <a:r>
              <a:rPr lang="de-DE" dirty="0" err="1"/>
              <a:t>Sustainability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473825"/>
            <a:ext cx="6464300" cy="365125"/>
          </a:xfrm>
        </p:spPr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1278785" y="2619446"/>
            <a:ext cx="2000680" cy="20006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 err="1"/>
              <a:t>Social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2034450" y="3613232"/>
            <a:ext cx="2000680" cy="20006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 err="1"/>
              <a:t>Environ</a:t>
            </a:r>
            <a:r>
              <a:rPr lang="de-DE" dirty="0"/>
              <a:t>-mental</a:t>
            </a:r>
          </a:p>
        </p:txBody>
      </p:sp>
      <p:sp>
        <p:nvSpPr>
          <p:cNvPr id="11" name="Ellipse 10"/>
          <p:cNvSpPr/>
          <p:nvPr/>
        </p:nvSpPr>
        <p:spPr>
          <a:xfrm>
            <a:off x="530701" y="3613232"/>
            <a:ext cx="2000680" cy="2000680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/>
              <a:t>Financial</a:t>
            </a:r>
          </a:p>
        </p:txBody>
      </p:sp>
      <p:sp>
        <p:nvSpPr>
          <p:cNvPr id="12" name="Ellipse 11"/>
          <p:cNvSpPr/>
          <p:nvPr/>
        </p:nvSpPr>
        <p:spPr>
          <a:xfrm>
            <a:off x="5355518" y="3635648"/>
            <a:ext cx="2305890" cy="23058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 err="1"/>
              <a:t>Social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5729688" y="4327634"/>
            <a:ext cx="1557551" cy="1557551"/>
          </a:xfrm>
          <a:prstGeom prst="ellipse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dirty="0"/>
              <a:t>Financial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14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de-DE" dirty="0"/>
              <a:t>User </a:t>
            </a:r>
            <a:r>
              <a:rPr lang="de-DE" dirty="0" err="1"/>
              <a:t>Behaviour</a:t>
            </a: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Control Power </a:t>
            </a:r>
            <a:r>
              <a:rPr lang="de-DE" dirty="0" err="1"/>
              <a:t>as</a:t>
            </a:r>
            <a:r>
              <a:rPr lang="de-DE" dirty="0"/>
              <a:t> Such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Key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Germany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Technologies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Sustainability</a:t>
            </a:r>
            <a:r>
              <a:rPr lang="de-DE" dirty="0"/>
              <a:t> in </a:t>
            </a:r>
            <a:r>
              <a:rPr lang="de-DE" dirty="0" err="1"/>
              <a:t>Energy</a:t>
            </a:r>
            <a:r>
              <a:rPr lang="de-DE" dirty="0"/>
              <a:t> Transition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40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19090" y="3029390"/>
            <a:ext cx="8508999" cy="1231106"/>
          </a:xfrm>
        </p:spPr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reconsider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environmental </a:t>
            </a:r>
            <a:r>
              <a:rPr lang="de-DE" dirty="0" err="1"/>
              <a:t>issues</a:t>
            </a:r>
            <a:r>
              <a:rPr lang="de-DE" dirty="0"/>
              <a:t> in a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80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[1] Eyerer et al.: Praxisforum </a:t>
            </a:r>
            <a:r>
              <a:rPr lang="de-DE" dirty="0" err="1"/>
              <a:t>Geothermie.Bayern</a:t>
            </a:r>
            <a:r>
              <a:rPr lang="de-DE" dirty="0"/>
              <a:t> 2017</a:t>
            </a:r>
          </a:p>
          <a:p>
            <a:endParaRPr lang="de-DE" dirty="0"/>
          </a:p>
          <a:p>
            <a:r>
              <a:rPr lang="de-DE" dirty="0"/>
              <a:t>[2] Schuster et al.: </a:t>
            </a:r>
            <a:r>
              <a:rPr lang="en-US" dirty="0"/>
              <a:t>Energetic and economic investigation of Organic Rankine Cycle applications, Applied Thermal Engineering, </a:t>
            </a:r>
            <a:r>
              <a:rPr lang="de-DE" dirty="0"/>
              <a:t>29 (2009), pp. 1809–1817</a:t>
            </a:r>
          </a:p>
          <a:p>
            <a:endParaRPr lang="de-DE" dirty="0"/>
          </a:p>
          <a:p>
            <a:r>
              <a:rPr lang="de-DE" dirty="0"/>
              <a:t>[3] J. Karl, Dezentrale Energiesysteme, Neue Technologien im liberalisierten</a:t>
            </a:r>
          </a:p>
          <a:p>
            <a:r>
              <a:rPr lang="de-DE" dirty="0"/>
              <a:t>Energiemarkt, </a:t>
            </a:r>
            <a:r>
              <a:rPr lang="de-DE" dirty="0" err="1"/>
              <a:t>Oldenbourg</a:t>
            </a:r>
            <a:r>
              <a:rPr lang="de-DE" dirty="0"/>
              <a:t> Verlag, München, 2004</a:t>
            </a:r>
          </a:p>
          <a:p>
            <a:endParaRPr lang="de-DE" dirty="0"/>
          </a:p>
          <a:p>
            <a:r>
              <a:rPr lang="de-DE" dirty="0"/>
              <a:t>[4] Dawo: Strom aus Geothermie – Stromwäsche oder reales Potential?, Seminarvortrag, Lehrstuhl für Energiesysteme, 19.10.2018</a:t>
            </a:r>
          </a:p>
          <a:p>
            <a:endParaRPr lang="de-DE" dirty="0"/>
          </a:p>
          <a:p>
            <a:r>
              <a:rPr lang="de-DE" dirty="0"/>
              <a:t>[5] Aengenvoort: Next Kraftwerke – Intelligente Kombination Erneuerbarer/Konventioneller Technik / Insellösungen, Vortragsreihe des VDI-AK Energietechnik und des Lehrstuhls für Energiesysteme, München, 14.03.2016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1805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Flexible </a:t>
            </a:r>
            <a:r>
              <a:rPr lang="de-DE" dirty="0" err="1"/>
              <a:t>Renewables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System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DE" dirty="0"/>
              <a:t>Dr.-Ing. C. Wieland</a:t>
            </a:r>
          </a:p>
          <a:p>
            <a:r>
              <a:rPr lang="de-DE" dirty="0"/>
              <a:t>Sebastian Eyerer, </a:t>
            </a:r>
            <a:r>
              <a:rPr lang="de-DE" dirty="0" err="1"/>
              <a:t>M.Sc</a:t>
            </a:r>
            <a:r>
              <a:rPr lang="de-DE" dirty="0"/>
              <a:t>.</a:t>
            </a:r>
          </a:p>
          <a:p>
            <a:r>
              <a:rPr lang="de-DE" dirty="0"/>
              <a:t>Prof. Dr.-Ing. H. Spliethoff</a:t>
            </a:r>
          </a:p>
          <a:p>
            <a:endParaRPr lang="de-DE" dirty="0"/>
          </a:p>
          <a:p>
            <a:r>
              <a:rPr lang="de-DE" dirty="0"/>
              <a:t>Technische Universität München</a:t>
            </a:r>
          </a:p>
          <a:p>
            <a:r>
              <a:rPr lang="de-DE" dirty="0"/>
              <a:t>Fakultät für Maschinenwesen</a:t>
            </a:r>
          </a:p>
          <a:p>
            <a:r>
              <a:rPr lang="de-DE" dirty="0"/>
              <a:t>Lehrstuhl für Energiesysteme</a:t>
            </a:r>
          </a:p>
          <a:p>
            <a:r>
              <a:rPr lang="de-DE" dirty="0" err="1"/>
              <a:t>Brussels</a:t>
            </a:r>
            <a:r>
              <a:rPr lang="de-DE" dirty="0"/>
              <a:t>, 10. </a:t>
            </a:r>
            <a:r>
              <a:rPr lang="de-DE" dirty="0" err="1"/>
              <a:t>January</a:t>
            </a:r>
            <a:r>
              <a:rPr lang="de-DE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39752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921" y="2593140"/>
            <a:ext cx="8509000" cy="302605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Back-Up RE </a:t>
            </a:r>
            <a:r>
              <a:rPr lang="de-DE" dirty="0" err="1"/>
              <a:t>Costs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3" y="5713839"/>
            <a:ext cx="8777290" cy="4464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" y="6254913"/>
            <a:ext cx="8529639" cy="218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90" y="1563439"/>
            <a:ext cx="4769092" cy="33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1743129"/>
            <a:ext cx="4181475" cy="3136843"/>
          </a:xfrm>
        </p:spPr>
      </p:pic>
      <p:pic>
        <p:nvPicPr>
          <p:cNvPr id="11" name="Inhaltsplatzhalter 10"/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3" y="1743129"/>
            <a:ext cx="4181475" cy="3136843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individual </a:t>
            </a:r>
            <a:r>
              <a:rPr lang="de-DE" dirty="0" err="1"/>
              <a:t>households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6473825"/>
            <a:ext cx="6464300" cy="365125"/>
          </a:xfrm>
        </p:spPr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495656" y="5511675"/>
            <a:ext cx="102549" cy="867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658026" y="5489333"/>
            <a:ext cx="5049459" cy="2807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>
                <a:latin typeface="+mn-lt"/>
              </a:rPr>
              <a:t>Load/</a:t>
            </a:r>
            <a:r>
              <a:rPr lang="de-DE" sz="1600" dirty="0" err="1">
                <a:latin typeface="+mn-lt"/>
              </a:rPr>
              <a:t>demand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fluctuating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depending</a:t>
            </a:r>
            <a:r>
              <a:rPr lang="de-DE" sz="1600" dirty="0">
                <a:latin typeface="+mn-lt"/>
              </a:rPr>
              <a:t> on </a:t>
            </a:r>
            <a:r>
              <a:rPr lang="de-DE" sz="1600" dirty="0" err="1">
                <a:latin typeface="+mn-lt"/>
              </a:rPr>
              <a:t>user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behavior</a:t>
            </a:r>
            <a:endParaRPr lang="de-DE" sz="16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8026" y="5804952"/>
            <a:ext cx="7369005" cy="2807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>
                <a:latin typeface="+mn-lt"/>
              </a:rPr>
              <a:t>Standard </a:t>
            </a:r>
            <a:r>
              <a:rPr lang="de-DE" sz="1600" dirty="0" err="1">
                <a:latin typeface="+mn-lt"/>
              </a:rPr>
              <a:t>load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profiles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are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derived</a:t>
            </a:r>
            <a:r>
              <a:rPr lang="de-DE" sz="1600" dirty="0">
                <a:latin typeface="+mn-lt"/>
              </a:rPr>
              <a:t>, </a:t>
            </a:r>
            <a:r>
              <a:rPr lang="de-DE" sz="1600" dirty="0" err="1">
                <a:latin typeface="+mn-lt"/>
              </a:rPr>
              <a:t>somehow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approximate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forecast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the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demand</a:t>
            </a:r>
            <a:endParaRPr lang="de-DE" sz="16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8026" y="6139634"/>
            <a:ext cx="3954609" cy="2807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Stochastic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user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behavior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superpositioned</a:t>
            </a:r>
            <a:endParaRPr lang="de-DE" sz="1600" dirty="0">
              <a:latin typeface="+mn-lt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832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/>
          <p:cNvSpPr txBox="1">
            <a:spLocks/>
          </p:cNvSpPr>
          <p:nvPr/>
        </p:nvSpPr>
        <p:spPr>
          <a:xfrm>
            <a:off x="319090" y="3029390"/>
            <a:ext cx="8508999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lang="de-DE" sz="3000" b="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/>
              <a:t>Electricity demand depends on weather and user behavior.</a:t>
            </a:r>
          </a:p>
        </p:txBody>
      </p:sp>
    </p:spTree>
    <p:extLst>
      <p:ext uri="{BB962C8B-B14F-4D97-AF65-F5344CB8AC3E}">
        <p14:creationId xmlns:p14="http://schemas.microsoft.com/office/powerpoint/2010/main" val="342381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in Germany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473825"/>
            <a:ext cx="6464300" cy="365125"/>
          </a:xfrm>
        </p:spPr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"/>
          <a:stretch/>
        </p:blipFill>
        <p:spPr>
          <a:xfrm>
            <a:off x="343758" y="1440000"/>
            <a:ext cx="8484329" cy="441059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95656" y="5850591"/>
            <a:ext cx="102549" cy="5283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58026" y="5804952"/>
            <a:ext cx="8179290" cy="2807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>
                <a:latin typeface="+mn-lt"/>
              </a:rPr>
              <a:t>Wind </a:t>
            </a:r>
            <a:r>
              <a:rPr lang="de-DE" sz="1600" dirty="0" err="1">
                <a:latin typeface="+mn-lt"/>
              </a:rPr>
              <a:t>varies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significantly</a:t>
            </a:r>
            <a:r>
              <a:rPr lang="de-DE" sz="1600" dirty="0">
                <a:latin typeface="+mn-lt"/>
              </a:rPr>
              <a:t>, solar </a:t>
            </a:r>
            <a:r>
              <a:rPr lang="de-DE" sz="1600" dirty="0" err="1">
                <a:latin typeface="+mn-lt"/>
              </a:rPr>
              <a:t>has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low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contributions</a:t>
            </a:r>
            <a:r>
              <a:rPr lang="de-DE" sz="1600" dirty="0">
                <a:latin typeface="+mn-lt"/>
              </a:rPr>
              <a:t>, </a:t>
            </a:r>
            <a:r>
              <a:rPr lang="de-DE" sz="1600" dirty="0" err="1">
                <a:latin typeface="+mn-lt"/>
              </a:rPr>
              <a:t>coal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and</a:t>
            </a:r>
            <a:r>
              <a:rPr lang="de-DE" sz="1600" dirty="0">
                <a:latin typeface="+mn-lt"/>
              </a:rPr>
              <a:t> gas </a:t>
            </a:r>
            <a:r>
              <a:rPr lang="de-DE" sz="1600" dirty="0" err="1">
                <a:latin typeface="+mn-lt"/>
              </a:rPr>
              <a:t>are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enabling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integration</a:t>
            </a:r>
            <a:endParaRPr lang="de-DE" sz="16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8026" y="6139634"/>
            <a:ext cx="1548501" cy="2807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>
                <a:latin typeface="+mn-lt"/>
              </a:rPr>
              <a:t>Daily </a:t>
            </a:r>
            <a:r>
              <a:rPr lang="de-DE" sz="1600" dirty="0" err="1">
                <a:latin typeface="+mn-lt"/>
              </a:rPr>
              <a:t>fluctuations</a:t>
            </a:r>
            <a:endParaRPr lang="de-DE" sz="16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49965" y="5435441"/>
            <a:ext cx="2794035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de-DE" sz="1000" dirty="0">
                <a:latin typeface="+mn-lt"/>
              </a:rPr>
              <a:t>Source: </a:t>
            </a:r>
            <a:r>
              <a:rPr lang="de-DE" sz="1000" dirty="0">
                <a:latin typeface="+mn-lt"/>
                <a:hlinkClick r:id="rId3"/>
              </a:rPr>
              <a:t>https://www.energy-charts.de/power.htm</a:t>
            </a:r>
            <a:r>
              <a:rPr lang="de-DE" sz="1000" dirty="0">
                <a:latin typeface="+mn-lt"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22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in Germany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473825"/>
            <a:ext cx="6464300" cy="365125"/>
          </a:xfrm>
        </p:spPr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"/>
          <a:stretch/>
        </p:blipFill>
        <p:spPr>
          <a:xfrm>
            <a:off x="336884" y="1440000"/>
            <a:ext cx="8491204" cy="44185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95656" y="5850591"/>
            <a:ext cx="102549" cy="5283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58026" y="5804952"/>
            <a:ext cx="6390339" cy="2807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>
                <a:latin typeface="+mn-lt"/>
              </a:rPr>
              <a:t>Wind </a:t>
            </a:r>
            <a:r>
              <a:rPr lang="de-DE" sz="1600" dirty="0" err="1">
                <a:latin typeface="+mn-lt"/>
              </a:rPr>
              <a:t>and</a:t>
            </a:r>
            <a:r>
              <a:rPr lang="de-DE" sz="1600" dirty="0">
                <a:latin typeface="+mn-lt"/>
              </a:rPr>
              <a:t> solar </a:t>
            </a:r>
            <a:r>
              <a:rPr lang="de-DE" sz="1600" dirty="0" err="1">
                <a:latin typeface="+mn-lt"/>
              </a:rPr>
              <a:t>vary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significantly</a:t>
            </a:r>
            <a:r>
              <a:rPr lang="de-DE" sz="1600" dirty="0">
                <a:latin typeface="+mn-lt"/>
              </a:rPr>
              <a:t>, </a:t>
            </a:r>
            <a:r>
              <a:rPr lang="de-DE" sz="1600" dirty="0" err="1">
                <a:latin typeface="+mn-lt"/>
              </a:rPr>
              <a:t>coal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and</a:t>
            </a:r>
            <a:r>
              <a:rPr lang="de-DE" sz="1600" dirty="0">
                <a:latin typeface="+mn-lt"/>
              </a:rPr>
              <a:t> gas </a:t>
            </a:r>
            <a:r>
              <a:rPr lang="de-DE" sz="1600" dirty="0" err="1">
                <a:latin typeface="+mn-lt"/>
              </a:rPr>
              <a:t>are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enabling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integration</a:t>
            </a:r>
            <a:endParaRPr lang="de-DE" sz="16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58026" y="6139634"/>
            <a:ext cx="5859746" cy="2807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Up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to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two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significant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fluctuations</a:t>
            </a:r>
            <a:r>
              <a:rPr lang="de-DE" sz="1600" dirty="0">
                <a:latin typeface="+mn-lt"/>
              </a:rPr>
              <a:t> per </a:t>
            </a:r>
            <a:r>
              <a:rPr lang="de-DE" sz="1600" dirty="0" err="1">
                <a:latin typeface="+mn-lt"/>
              </a:rPr>
              <a:t>day</a:t>
            </a:r>
            <a:r>
              <a:rPr lang="de-DE" sz="1600" dirty="0">
                <a:latin typeface="+mn-lt"/>
              </a:rPr>
              <a:t>, due </a:t>
            </a:r>
            <a:r>
              <a:rPr lang="de-DE" sz="1600" dirty="0" err="1">
                <a:latin typeface="+mn-lt"/>
              </a:rPr>
              <a:t>to</a:t>
            </a:r>
            <a:r>
              <a:rPr lang="de-DE" sz="1600" dirty="0">
                <a:latin typeface="+mn-lt"/>
              </a:rPr>
              <a:t> high solar </a:t>
            </a:r>
            <a:r>
              <a:rPr lang="de-DE" sz="1600" dirty="0" err="1">
                <a:latin typeface="+mn-lt"/>
              </a:rPr>
              <a:t>share</a:t>
            </a:r>
            <a:endParaRPr lang="de-DE" sz="16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49965" y="5435441"/>
            <a:ext cx="2794035" cy="1754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14000"/>
              </a:lnSpc>
            </a:pPr>
            <a:r>
              <a:rPr lang="de-DE" sz="1000" dirty="0">
                <a:latin typeface="+mn-lt"/>
              </a:rPr>
              <a:t>Source: </a:t>
            </a:r>
            <a:r>
              <a:rPr lang="de-DE" sz="1000" dirty="0">
                <a:latin typeface="+mn-lt"/>
                <a:hlinkClick r:id="rId3"/>
              </a:rPr>
              <a:t>https://www.energy-charts.de/power.htm</a:t>
            </a:r>
            <a:r>
              <a:rPr lang="de-DE" sz="1000" dirty="0">
                <a:latin typeface="+mn-lt"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63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19090" y="3029390"/>
            <a:ext cx="8508999" cy="820738"/>
          </a:xfrm>
        </p:spPr>
        <p:txBody>
          <a:bodyPr/>
          <a:lstStyle/>
          <a:p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fulfil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 at </a:t>
            </a:r>
            <a:r>
              <a:rPr lang="de-DE" dirty="0" err="1"/>
              <a:t>any</a:t>
            </a:r>
            <a:r>
              <a:rPr lang="de-DE" dirty="0"/>
              <a:t> time.</a:t>
            </a:r>
          </a:p>
        </p:txBody>
      </p:sp>
    </p:spTree>
    <p:extLst>
      <p:ext uri="{BB962C8B-B14F-4D97-AF65-F5344CB8AC3E}">
        <p14:creationId xmlns:p14="http://schemas.microsoft.com/office/powerpoint/2010/main" val="1570960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Technische Universität München | FlexiRES, Brussels 10.01.2019 | Christoph Wieland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power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754" y="1767510"/>
            <a:ext cx="7431668" cy="468823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114461" y="3193726"/>
            <a:ext cx="1127531" cy="556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100" b="1" dirty="0" err="1"/>
              <a:t>Secondary</a:t>
            </a:r>
            <a:r>
              <a:rPr lang="de-DE" sz="1100" b="1" dirty="0"/>
              <a:t> </a:t>
            </a:r>
            <a:r>
              <a:rPr lang="de-DE" sz="1100" b="1" dirty="0" err="1"/>
              <a:t>control</a:t>
            </a:r>
            <a:r>
              <a:rPr lang="de-DE" sz="1100" b="1" dirty="0"/>
              <a:t> power</a:t>
            </a:r>
          </a:p>
        </p:txBody>
      </p:sp>
      <p:sp>
        <p:nvSpPr>
          <p:cNvPr id="8" name="Rechteck 7"/>
          <p:cNvSpPr/>
          <p:nvPr/>
        </p:nvSpPr>
        <p:spPr>
          <a:xfrm>
            <a:off x="5245769" y="3750616"/>
            <a:ext cx="1252930" cy="704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100" b="1" dirty="0"/>
              <a:t>Minute </a:t>
            </a:r>
            <a:r>
              <a:rPr lang="de-DE" sz="1100" b="1" dirty="0" err="1"/>
              <a:t>reserve</a:t>
            </a:r>
            <a:r>
              <a:rPr lang="de-DE" sz="1100" b="1" dirty="0"/>
              <a:t> power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787549" y="3052583"/>
            <a:ext cx="859398" cy="756271"/>
          </a:xfrm>
          <a:custGeom>
            <a:avLst/>
            <a:gdLst>
              <a:gd name="connsiteX0" fmla="*/ 0 w 859398"/>
              <a:gd name="connsiteY0" fmla="*/ 0 h 756271"/>
              <a:gd name="connsiteX1" fmla="*/ 0 w 859398"/>
              <a:gd name="connsiteY1" fmla="*/ 756271 h 756271"/>
              <a:gd name="connsiteX2" fmla="*/ 453762 w 859398"/>
              <a:gd name="connsiteY2" fmla="*/ 756271 h 756271"/>
              <a:gd name="connsiteX3" fmla="*/ 859398 w 859398"/>
              <a:gd name="connsiteY3" fmla="*/ 13751 h 756271"/>
              <a:gd name="connsiteX4" fmla="*/ 0 w 859398"/>
              <a:gd name="connsiteY4" fmla="*/ 0 h 7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398" h="756271">
                <a:moveTo>
                  <a:pt x="0" y="0"/>
                </a:moveTo>
                <a:lnTo>
                  <a:pt x="0" y="756271"/>
                </a:lnTo>
                <a:lnTo>
                  <a:pt x="453762" y="756271"/>
                </a:lnTo>
                <a:lnTo>
                  <a:pt x="859398" y="137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742861" y="3080196"/>
            <a:ext cx="735645" cy="85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1100" b="1" dirty="0">
                <a:solidFill>
                  <a:schemeClr val="tx1"/>
                </a:solidFill>
              </a:rPr>
              <a:t>Primary </a:t>
            </a:r>
            <a:r>
              <a:rPr lang="de-DE" sz="1100" b="1" dirty="0" err="1">
                <a:solidFill>
                  <a:schemeClr val="tx1"/>
                </a:solidFill>
              </a:rPr>
              <a:t>control</a:t>
            </a:r>
            <a:r>
              <a:rPr lang="de-DE" sz="1100" b="1" dirty="0">
                <a:solidFill>
                  <a:schemeClr val="tx1"/>
                </a:solidFill>
              </a:rPr>
              <a:t> power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79388" y="5287020"/>
            <a:ext cx="2297104" cy="17690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="1" dirty="0" err="1">
                <a:latin typeface="+mn-lt"/>
              </a:rPr>
              <a:t>Unscheduled</a:t>
            </a:r>
            <a:r>
              <a:rPr lang="de-DE" sz="1100" b="1" dirty="0">
                <a:latin typeface="+mn-lt"/>
              </a:rPr>
              <a:t> power plant </a:t>
            </a:r>
            <a:r>
              <a:rPr lang="de-DE" sz="1100" b="1" dirty="0" err="1">
                <a:latin typeface="+mn-lt"/>
              </a:rPr>
              <a:t>outages</a:t>
            </a:r>
            <a:endParaRPr lang="de-DE" sz="1100" b="1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7541" y="5694472"/>
            <a:ext cx="1745671" cy="19300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="1" dirty="0" err="1">
                <a:latin typeface="+mn-lt"/>
              </a:rPr>
              <a:t>Forecasting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errors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of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load</a:t>
            </a:r>
            <a:endParaRPr lang="de-DE" sz="1100" b="1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954683" y="6118018"/>
            <a:ext cx="3422412" cy="19300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="1" dirty="0" err="1">
                <a:latin typeface="+mn-lt"/>
              </a:rPr>
              <a:t>Forecasting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errors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of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renewable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energy</a:t>
            </a:r>
            <a:r>
              <a:rPr lang="de-DE" sz="1100" b="1" dirty="0">
                <a:latin typeface="+mn-lt"/>
              </a:rPr>
              <a:t> </a:t>
            </a:r>
            <a:r>
              <a:rPr lang="de-DE" sz="1100" b="1" dirty="0" err="1">
                <a:latin typeface="+mn-lt"/>
              </a:rPr>
              <a:t>production</a:t>
            </a:r>
            <a:endParaRPr lang="de-DE" sz="1100" b="1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664318" y="5694472"/>
            <a:ext cx="1846659" cy="19300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="1" dirty="0">
                <a:latin typeface="+mn-lt"/>
              </a:rPr>
              <a:t>Load </a:t>
            </a:r>
            <a:r>
              <a:rPr lang="de-DE" sz="1100" b="1" dirty="0" err="1">
                <a:latin typeface="+mn-lt"/>
              </a:rPr>
              <a:t>fluctuations</a:t>
            </a:r>
            <a:r>
              <a:rPr lang="de-DE" sz="1100" b="1" dirty="0">
                <a:latin typeface="+mn-lt"/>
              </a:rPr>
              <a:t>	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705957" y="4970762"/>
            <a:ext cx="328616" cy="17690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="1" dirty="0">
                <a:latin typeface="+mn-lt"/>
              </a:rPr>
              <a:t>Time</a:t>
            </a:r>
          </a:p>
        </p:txBody>
      </p:sp>
      <p:sp>
        <p:nvSpPr>
          <p:cNvPr id="16" name="Textfeld 15"/>
          <p:cNvSpPr txBox="1"/>
          <p:nvPr/>
        </p:nvSpPr>
        <p:spPr>
          <a:xfrm rot="16200000">
            <a:off x="817969" y="2123148"/>
            <a:ext cx="654025" cy="17690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100" b="1" dirty="0">
                <a:latin typeface="+mn-lt"/>
              </a:rPr>
              <a:t>Power     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422605" y="5115769"/>
            <a:ext cx="61555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>
                <a:latin typeface="+mn-lt"/>
              </a:rPr>
              <a:t>Source: </a:t>
            </a:r>
            <a:r>
              <a:rPr lang="de-DE" sz="10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14114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19090" y="3029390"/>
            <a:ext cx="8508999" cy="820738"/>
          </a:xfrm>
        </p:spPr>
        <p:txBody>
          <a:bodyPr/>
          <a:lstStyle/>
          <a:p>
            <a:r>
              <a:rPr lang="de-DE" dirty="0"/>
              <a:t>Control power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purchased</a:t>
            </a:r>
            <a:r>
              <a:rPr lang="de-DE" dirty="0"/>
              <a:t> on </a:t>
            </a:r>
            <a:r>
              <a:rPr lang="de-DE" dirty="0" err="1"/>
              <a:t>markets</a:t>
            </a:r>
            <a:r>
              <a:rPr lang="de-DE" dirty="0"/>
              <a:t>,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power </a:t>
            </a:r>
            <a:r>
              <a:rPr lang="de-DE" dirty="0" err="1"/>
              <a:t>plants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702958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0</TotalTime>
  <Words>948</Words>
  <Application>Microsoft Office PowerPoint</Application>
  <PresentationFormat>On-screen Show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Flexible Renewables in the Electricity System</vt:lpstr>
      <vt:lpstr>Outline</vt:lpstr>
      <vt:lpstr>1. Electricity demand of individual households</vt:lpstr>
      <vt:lpstr>PowerPoint Presentation</vt:lpstr>
      <vt:lpstr>1. Electricity demand in Germany</vt:lpstr>
      <vt:lpstr>1. Electricity demand in Germany</vt:lpstr>
      <vt:lpstr>Electricity production needs to fulfil the demand at any time.</vt:lpstr>
      <vt:lpstr>2. Types of control power</vt:lpstr>
      <vt:lpstr>Control power can be purchased on markets, provided by power plants</vt:lpstr>
      <vt:lpstr>3. Local Imbalances I</vt:lpstr>
      <vt:lpstr>3. Local Imbalances II</vt:lpstr>
      <vt:lpstr>3. No Wind (and no PV)</vt:lpstr>
      <vt:lpstr>We need (1) more local renewable and dispatchable capacities and (2) to generate local microgrids</vt:lpstr>
      <vt:lpstr>4. Example: Biomass</vt:lpstr>
      <vt:lpstr>4. Example: Geothermal CHP</vt:lpstr>
      <vt:lpstr>4. Example: Geothermal CHP</vt:lpstr>
      <vt:lpstr>4. Example: Aggregators (e.g. Next Kraftwerke)</vt:lpstr>
      <vt:lpstr>4. Example: Aggregators (e.g. Next Kraftwerke)</vt:lpstr>
      <vt:lpstr>5. Costs vs. Sustainability</vt:lpstr>
      <vt:lpstr>We need to reconsider the importance of environmental issues in a sustainable development.</vt:lpstr>
      <vt:lpstr>References</vt:lpstr>
      <vt:lpstr>Flexible Renewables in the Electricity System</vt:lpstr>
      <vt:lpstr>Back-Up RE Costs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Wieland, Christoph</dc:creator>
  <cp:lastModifiedBy>Thomas Garabetian</cp:lastModifiedBy>
  <cp:revision>102</cp:revision>
  <cp:lastPrinted>2018-08-16T10:42:02Z</cp:lastPrinted>
  <dcterms:created xsi:type="dcterms:W3CDTF">2016-06-09T13:20:47Z</dcterms:created>
  <dcterms:modified xsi:type="dcterms:W3CDTF">2019-01-10T12:51:01Z</dcterms:modified>
</cp:coreProperties>
</file>